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handoutMasterIdLst>
    <p:handoutMasterId r:id="rId5"/>
  </p:handoutMasterIdLst>
  <p:sldIdLst>
    <p:sldId id="283" r:id="rId2"/>
    <p:sldId id="267" r:id="rId3"/>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dentische Hilfskraft" initials="SH" lastIdx="1" clrIdx="0">
    <p:extLst>
      <p:ext uri="{19B8F6BF-5375-455C-9EA6-DF929625EA0E}">
        <p15:presenceInfo xmlns:p15="http://schemas.microsoft.com/office/powerpoint/2012/main" userId="Studentische Hilfskraf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F0C"/>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87224" autoAdjust="0"/>
  </p:normalViewPr>
  <p:slideViewPr>
    <p:cSldViewPr snapToGrid="0" snapToObjects="1">
      <p:cViewPr varScale="1">
        <p:scale>
          <a:sx n="73" d="100"/>
          <a:sy n="73" d="100"/>
        </p:scale>
        <p:origin x="1075" y="62"/>
      </p:cViewPr>
      <p:guideLst>
        <p:guide orient="horz" pos="2160"/>
        <p:guide pos="3840"/>
      </p:guideLst>
    </p:cSldViewPr>
  </p:slideViewPr>
  <p:notesTextViewPr>
    <p:cViewPr>
      <p:scale>
        <a:sx n="1" d="1"/>
        <a:sy n="1" d="1"/>
      </p:scale>
      <p:origin x="0" y="-164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F13673-374D-EA4E-8F93-145807814C3A}" type="datetimeFigureOut">
              <a:rPr lang="de-DE" smtClean="0"/>
              <a:t>17.06.2019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AA2DD-1DBF-4040-849C-560059902404}" type="slidenum">
              <a:rPr lang="de-DE" smtClean="0"/>
              <a:t>‹Nr.›</a:t>
            </a:fld>
            <a:endParaRPr lang="de-DE"/>
          </a:p>
        </p:txBody>
      </p:sp>
    </p:spTree>
    <p:extLst>
      <p:ext uri="{BB962C8B-B14F-4D97-AF65-F5344CB8AC3E}">
        <p14:creationId xmlns:p14="http://schemas.microsoft.com/office/powerpoint/2010/main" val="18978773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99BD893-B256-F242-AF21-B8F9B09DC1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C0FCB1CB-9656-DA46-BE48-9BAA42CDDA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6293500-6FBA-FC47-BADB-FB83E0DAE5F0}" type="datetimeFigureOut">
              <a:rPr lang="de-DE"/>
              <a:pPr>
                <a:defRPr/>
              </a:pPr>
              <a:t>17.06.2019</a:t>
            </a:fld>
            <a:endParaRPr lang="de-DE"/>
          </a:p>
        </p:txBody>
      </p:sp>
      <p:sp>
        <p:nvSpPr>
          <p:cNvPr id="4" name="Folienbildplatzhalter 3">
            <a:extLst>
              <a:ext uri="{FF2B5EF4-FFF2-40B4-BE49-F238E27FC236}">
                <a16:creationId xmlns:a16="http://schemas.microsoft.com/office/drawing/2014/main" id="{97C59C8E-DF1C-8A4E-AEE3-1C466AC8CA2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F33C1282-4076-0C4D-A84A-5514B81FE28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72651EC0-F6D5-0745-855D-79357CD5717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209BFCF7-90C2-D54A-AAA3-FB1237E7539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3D966E4-6BAC-D34B-966C-361186D784D1}" type="slidenum">
              <a:rPr lang="de-DE"/>
              <a:pPr>
                <a:defRPr/>
              </a:pPr>
              <a:t>‹Nr.›</a:t>
            </a:fld>
            <a:endParaRPr lang="de-DE"/>
          </a:p>
        </p:txBody>
      </p:sp>
    </p:spTree>
    <p:extLst>
      <p:ext uri="{BB962C8B-B14F-4D97-AF65-F5344CB8AC3E}">
        <p14:creationId xmlns:p14="http://schemas.microsoft.com/office/powerpoint/2010/main" val="280757674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Studierendenbefragung</a:t>
            </a:r>
            <a:r>
              <a:rPr lang="de-DE" baseline="0" dirty="0" smtClean="0"/>
              <a:t> FB7 (siehe Studienzentrum WiWi FB 7, FB-Post vom 12.06.2019);</a:t>
            </a:r>
          </a:p>
          <a:p>
            <a:endParaRPr lang="de-DE" dirty="0"/>
          </a:p>
        </p:txBody>
      </p:sp>
      <p:sp>
        <p:nvSpPr>
          <p:cNvPr id="4" name="Foliennummernplatzhalter 3"/>
          <p:cNvSpPr>
            <a:spLocks noGrp="1"/>
          </p:cNvSpPr>
          <p:nvPr>
            <p:ph type="sldNum" sz="quarter" idx="10"/>
          </p:nvPr>
        </p:nvSpPr>
        <p:spPr/>
        <p:txBody>
          <a:bodyPr/>
          <a:lstStyle/>
          <a:p>
            <a:pPr>
              <a:defRPr/>
            </a:pPr>
            <a:fld id="{43D966E4-6BAC-D34B-966C-361186D784D1}" type="slidenum">
              <a:rPr lang="de-DE" smtClean="0"/>
              <a:pPr>
                <a:defRPr/>
              </a:pPr>
              <a:t>1</a:t>
            </a:fld>
            <a:endParaRPr lang="de-DE"/>
          </a:p>
        </p:txBody>
      </p:sp>
    </p:spTree>
    <p:extLst>
      <p:ext uri="{BB962C8B-B14F-4D97-AF65-F5344CB8AC3E}">
        <p14:creationId xmlns:p14="http://schemas.microsoft.com/office/powerpoint/2010/main" val="40921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smtClean="0">
                <a:solidFill>
                  <a:schemeClr val="tx1"/>
                </a:solidFill>
                <a:effectLst/>
                <a:latin typeface="+mn-lt"/>
                <a:ea typeface="+mn-ea"/>
                <a:cs typeface="+mn-cs"/>
              </a:rPr>
              <a:t>Image measurement of universities - An empirical analysis using the example of the Faculty of Management, Economics and Social Sciences of the University of Cologne </a:t>
            </a:r>
            <a:endParaRPr lang="de-DE"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DE"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Universities compete against each other for the best students. Moreover, universities are also increasingly trying to establish alumni networks and have to deal with companies as future employers of their students. Against this background, a university's brand represents a strong signal because it conveys all the associations different stakeholder groups have about a university. The Faculty of Management, Economics and Social Sciences of the University of Cologne is one of the largest and oldest business school-like faculties in Germany. However, the faculty's brand image from the perspective of various stakeholder groups (current students, prospective students, faculty employees or companies as potential employers of the students) has not been assessed so far. A broad variety of methods for measuring a brand's image exist in the literature.</a:t>
            </a:r>
            <a:endParaRPr lang="de-DE"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master thesis aims to develop a standardized, quantitative measurement instrument (partly differentiated by individual stakeholder groups) and apply this instrument to at least one of these groups.</a:t>
            </a:r>
            <a:endParaRPr lang="de-DE"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DE"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objectives of this project are to: </a:t>
            </a:r>
            <a:endParaRPr lang="de-DE"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Review and structure literature on brand image measurement.</a:t>
            </a:r>
            <a:endParaRPr lang="de-DE"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 a comprehensive measurement tool for assessing the brand image of the Faculty of Management, Economics and Social Sciences of the University of Cologne.</a:t>
            </a:r>
            <a:endParaRPr lang="de-DE"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Apply the measurement tool to at least one stakeholder group.</a:t>
            </a:r>
            <a:endParaRPr lang="de-DE"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Derive implications for the faculty's marketing and brand management.</a:t>
            </a:r>
            <a:endParaRPr lang="de-DE"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DE"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Requirements:</a:t>
            </a:r>
            <a:endParaRPr lang="de-DE" sz="14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Good grades </a:t>
            </a:r>
            <a:endParaRPr lang="de-DE"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DE" sz="1400" kern="1200" dirty="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This master thesis can be written in English or German</a:t>
            </a:r>
            <a:endParaRPr lang="de-DE"/>
          </a:p>
        </p:txBody>
      </p:sp>
      <p:sp>
        <p:nvSpPr>
          <p:cNvPr id="4" name="Foliennummernplatzhalter 3"/>
          <p:cNvSpPr>
            <a:spLocks noGrp="1"/>
          </p:cNvSpPr>
          <p:nvPr>
            <p:ph type="sldNum" sz="quarter" idx="10"/>
          </p:nvPr>
        </p:nvSpPr>
        <p:spPr/>
        <p:txBody>
          <a:bodyPr/>
          <a:lstStyle/>
          <a:p>
            <a:pPr>
              <a:defRPr/>
            </a:pPr>
            <a:fld id="{43D966E4-6BAC-D34B-966C-361186D784D1}" type="slidenum">
              <a:rPr lang="de-DE" smtClean="0"/>
              <a:pPr>
                <a:defRPr/>
              </a:pPr>
              <a:t>2</a:t>
            </a:fld>
            <a:endParaRPr lang="de-DE"/>
          </a:p>
        </p:txBody>
      </p:sp>
    </p:spTree>
    <p:extLst>
      <p:ext uri="{BB962C8B-B14F-4D97-AF65-F5344CB8AC3E}">
        <p14:creationId xmlns:p14="http://schemas.microsoft.com/office/powerpoint/2010/main" val="976203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Markstones">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A426416-2D26-E44E-9EB0-4612AF7410B0}"/>
              </a:ext>
            </a:extLst>
          </p:cNvPr>
          <p:cNvSpPr/>
          <p:nvPr/>
        </p:nvSpPr>
        <p:spPr>
          <a:xfrm>
            <a:off x="160338" y="0"/>
            <a:ext cx="11871325" cy="1233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4" name="Rechteck 3">
            <a:extLst>
              <a:ext uri="{FF2B5EF4-FFF2-40B4-BE49-F238E27FC236}">
                <a16:creationId xmlns:a16="http://schemas.microsoft.com/office/drawing/2014/main" id="{704727A6-EFE6-E84C-A9FC-88A4D048E9AA}"/>
              </a:ext>
            </a:extLst>
          </p:cNvPr>
          <p:cNvSpPr/>
          <p:nvPr/>
        </p:nvSpPr>
        <p:spPr>
          <a:xfrm>
            <a:off x="0" y="5653088"/>
            <a:ext cx="11872913" cy="1233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5" name="Bild 7">
            <a:extLst>
              <a:ext uri="{FF2B5EF4-FFF2-40B4-BE49-F238E27FC236}">
                <a16:creationId xmlns:a16="http://schemas.microsoft.com/office/drawing/2014/main" id="{1430E69C-7A27-BC46-A04A-6DC832EDC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544"/>
          <a:stretch>
            <a:fillRect/>
          </a:stretch>
        </p:blipFill>
        <p:spPr bwMode="auto">
          <a:xfrm>
            <a:off x="57468" y="95116"/>
            <a:ext cx="5510212" cy="343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Inhaltsplatzhalter 10">
            <a:extLst>
              <a:ext uri="{FF2B5EF4-FFF2-40B4-BE49-F238E27FC236}">
                <a16:creationId xmlns:a16="http://schemas.microsoft.com/office/drawing/2014/main" id="{A2A0C8C6-4FC2-D14A-A865-EA5CFF41D9DB}"/>
              </a:ext>
            </a:extLst>
          </p:cNvPr>
          <p:cNvSpPr>
            <a:spLocks noGrp="1"/>
          </p:cNvSpPr>
          <p:nvPr>
            <p:ph sz="quarter" idx="13" hasCustomPrompt="1"/>
          </p:nvPr>
        </p:nvSpPr>
        <p:spPr>
          <a:xfrm>
            <a:off x="585788" y="5066913"/>
            <a:ext cx="11273630" cy="414337"/>
          </a:xfrm>
        </p:spPr>
        <p:txBody>
          <a:bodyPr/>
          <a:lstStyle>
            <a:lvl1pPr marL="0" indent="0" algn="ctr">
              <a:buNone/>
              <a:defRPr>
                <a:solidFill>
                  <a:srgbClr val="565656"/>
                </a:solidFill>
              </a:defRPr>
            </a:lvl1pPr>
          </a:lstStyle>
          <a:p>
            <a:pPr lvl="0"/>
            <a:r>
              <a:rPr lang="de-DE" dirty="0"/>
              <a:t>Autoren/Dozenten</a:t>
            </a:r>
          </a:p>
        </p:txBody>
      </p:sp>
      <p:sp>
        <p:nvSpPr>
          <p:cNvPr id="10" name="Inhaltsplatzhalter 10">
            <a:extLst>
              <a:ext uri="{FF2B5EF4-FFF2-40B4-BE49-F238E27FC236}">
                <a16:creationId xmlns:a16="http://schemas.microsoft.com/office/drawing/2014/main" id="{6AD2A8AA-0E5C-3B43-8182-8E82FE3E660D}"/>
              </a:ext>
            </a:extLst>
          </p:cNvPr>
          <p:cNvSpPr>
            <a:spLocks noGrp="1"/>
          </p:cNvSpPr>
          <p:nvPr>
            <p:ph sz="quarter" idx="14" hasCustomPrompt="1"/>
          </p:nvPr>
        </p:nvSpPr>
        <p:spPr>
          <a:xfrm>
            <a:off x="585788" y="5567381"/>
            <a:ext cx="11273630" cy="414337"/>
          </a:xfrm>
        </p:spPr>
        <p:txBody>
          <a:bodyPr/>
          <a:lstStyle>
            <a:lvl1pPr marL="0" indent="0" algn="ctr">
              <a:buNone/>
              <a:defRPr sz="1800">
                <a:solidFill>
                  <a:srgbClr val="565656"/>
                </a:solidFill>
              </a:defRPr>
            </a:lvl1pPr>
          </a:lstStyle>
          <a:p>
            <a:pPr lvl="0"/>
            <a:r>
              <a:rPr lang="de-DE" dirty="0"/>
              <a:t>Datum</a:t>
            </a:r>
          </a:p>
        </p:txBody>
      </p:sp>
      <p:sp>
        <p:nvSpPr>
          <p:cNvPr id="7" name="Inhaltsplatzhalter 6">
            <a:extLst>
              <a:ext uri="{FF2B5EF4-FFF2-40B4-BE49-F238E27FC236}">
                <a16:creationId xmlns:a16="http://schemas.microsoft.com/office/drawing/2014/main" id="{262923FC-E2A6-144D-A8C8-8EDF751506A8}"/>
              </a:ext>
            </a:extLst>
          </p:cNvPr>
          <p:cNvSpPr>
            <a:spLocks noGrp="1"/>
          </p:cNvSpPr>
          <p:nvPr>
            <p:ph sz="quarter" idx="15" hasCustomPrompt="1"/>
          </p:nvPr>
        </p:nvSpPr>
        <p:spPr>
          <a:xfrm>
            <a:off x="585788" y="4068802"/>
            <a:ext cx="11287125" cy="893763"/>
          </a:xfrm>
        </p:spPr>
        <p:txBody>
          <a:bodyPr anchor="ctr"/>
          <a:lstStyle>
            <a:lvl1pPr marL="0" indent="0" algn="ctr">
              <a:buNone/>
              <a:defRPr sz="3200" b="1">
                <a:solidFill>
                  <a:srgbClr val="565656"/>
                </a:solidFill>
              </a:defRPr>
            </a:lvl1pPr>
          </a:lstStyle>
          <a:p>
            <a:pPr lvl="0"/>
            <a:r>
              <a:rPr lang="de-DE" b="1" dirty="0"/>
              <a:t>Titel der Präsentation</a:t>
            </a:r>
            <a:endParaRPr lang="de-DE" dirty="0"/>
          </a:p>
        </p:txBody>
      </p:sp>
      <p:sp>
        <p:nvSpPr>
          <p:cNvPr id="12" name="Inhaltsplatzhalter 11">
            <a:extLst>
              <a:ext uri="{FF2B5EF4-FFF2-40B4-BE49-F238E27FC236}">
                <a16:creationId xmlns:a16="http://schemas.microsoft.com/office/drawing/2014/main" id="{DD32A74E-2B9A-6B45-AF3F-318D18C166E9}"/>
              </a:ext>
            </a:extLst>
          </p:cNvPr>
          <p:cNvSpPr>
            <a:spLocks noGrp="1"/>
          </p:cNvSpPr>
          <p:nvPr>
            <p:ph sz="quarter" idx="16" hasCustomPrompt="1"/>
          </p:nvPr>
        </p:nvSpPr>
        <p:spPr>
          <a:xfrm>
            <a:off x="572293" y="3527106"/>
            <a:ext cx="11287125" cy="371149"/>
          </a:xfrm>
        </p:spPr>
        <p:txBody>
          <a:bodyPr anchor="ctr"/>
          <a:lstStyle>
            <a:lvl1pPr marL="0" indent="0" algn="ctr">
              <a:buNone/>
              <a:defRPr sz="1600">
                <a:solidFill>
                  <a:srgbClr val="565656"/>
                </a:solidFill>
              </a:defRPr>
            </a:lvl1pPr>
          </a:lstStyle>
          <a:p>
            <a:r>
              <a:rPr lang="de-DE" dirty="0"/>
              <a:t>Conference / Veranstaltung</a:t>
            </a:r>
          </a:p>
        </p:txBody>
      </p:sp>
      <p:sp>
        <p:nvSpPr>
          <p:cNvPr id="2" name="Rechteck 1">
            <a:extLst>
              <a:ext uri="{FF2B5EF4-FFF2-40B4-BE49-F238E27FC236}">
                <a16:creationId xmlns:a16="http://schemas.microsoft.com/office/drawing/2014/main" id="{74C1F08D-D854-6048-AF97-B8BD1D528B34}"/>
              </a:ext>
            </a:extLst>
          </p:cNvPr>
          <p:cNvSpPr/>
          <p:nvPr userDrawn="1"/>
        </p:nvSpPr>
        <p:spPr>
          <a:xfrm>
            <a:off x="0" y="3450939"/>
            <a:ext cx="12192000" cy="533023"/>
          </a:xfrm>
          <a:prstGeom prst="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F6A096E2-1AF3-E746-BC70-4E7CBE2308D6}"/>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6360" b="11387"/>
          <a:stretch/>
        </p:blipFill>
        <p:spPr bwMode="auto">
          <a:xfrm>
            <a:off x="5827647" y="674914"/>
            <a:ext cx="6369139" cy="2776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83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CBDED6-94B4-FD42-8B00-33314EA8925A}"/>
              </a:ext>
            </a:extLst>
          </p:cNvPr>
          <p:cNvSpPr>
            <a:spLocks noGrp="1"/>
          </p:cNvSpPr>
          <p:nvPr>
            <p:ph idx="1"/>
          </p:nvPr>
        </p:nvSpPr>
        <p:spPr>
          <a:xfrm>
            <a:off x="838200" y="1463675"/>
            <a:ext cx="10515600" cy="4297363"/>
          </a:xfrm>
        </p:spPr>
        <p:txBody>
          <a:bodyPr/>
          <a:lstStyle>
            <a:lvl1pPr>
              <a:defRPr sz="1800"/>
            </a:lvl1pPr>
            <a:lvl2pPr>
              <a:defRPr sz="1600"/>
            </a:lvl2pPr>
            <a:lvl3pPr>
              <a:defRPr sz="1400"/>
            </a:lvl3pPr>
            <a:lvl4pPr>
              <a:defRPr sz="1200"/>
            </a:lvl4pPr>
            <a:lvl5pPr>
              <a:defRPr sz="10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EA2B2942-6B34-7E49-80B8-0D1A87D6962B}"/>
              </a:ext>
            </a:extLst>
          </p:cNvPr>
          <p:cNvSpPr>
            <a:spLocks noGrp="1"/>
          </p:cNvSpPr>
          <p:nvPr>
            <p:ph type="ftr" sz="quarter" idx="11"/>
          </p:nvPr>
        </p:nvSpPr>
        <p:spPr/>
        <p:txBody>
          <a:bodyPr/>
          <a:lstStyle>
            <a:lvl1pPr algn="l">
              <a:defRPr sz="1200"/>
            </a:lvl1pPr>
          </a:lstStyle>
          <a:p>
            <a:pPr>
              <a:defRPr/>
            </a:pPr>
            <a:r>
              <a:rPr lang="de-DE"/>
              <a:t>Prof. Dr. Kristina Klein</a:t>
            </a:r>
            <a:endParaRPr lang="de-DE" dirty="0"/>
          </a:p>
        </p:txBody>
      </p:sp>
      <p:sp>
        <p:nvSpPr>
          <p:cNvPr id="6" name="Foliennummernplatzhalter 5">
            <a:extLst>
              <a:ext uri="{FF2B5EF4-FFF2-40B4-BE49-F238E27FC236}">
                <a16:creationId xmlns:a16="http://schemas.microsoft.com/office/drawing/2014/main" id="{439B156C-346F-6940-9606-7671046F0394}"/>
              </a:ext>
            </a:extLst>
          </p:cNvPr>
          <p:cNvSpPr>
            <a:spLocks noGrp="1"/>
          </p:cNvSpPr>
          <p:nvPr>
            <p:ph type="sldNum" sz="quarter" idx="12"/>
          </p:nvPr>
        </p:nvSpPr>
        <p:spPr/>
        <p:txBody>
          <a:bodyPr/>
          <a:lstStyle>
            <a:lvl1pPr>
              <a:defRPr/>
            </a:lvl1pPr>
          </a:lstStyle>
          <a:p>
            <a:pPr>
              <a:defRPr/>
            </a:pPr>
            <a:fld id="{51010B3B-EDEF-F247-9795-6A9D97EC4BE2}" type="slidenum">
              <a:rPr lang="de-DE"/>
              <a:pPr>
                <a:defRPr/>
              </a:pPr>
              <a:t>‹Nr.›</a:t>
            </a:fld>
            <a:endParaRPr lang="de-DE" dirty="0"/>
          </a:p>
        </p:txBody>
      </p:sp>
      <p:sp>
        <p:nvSpPr>
          <p:cNvPr id="9" name="Textplatzhalter 8">
            <a:extLst>
              <a:ext uri="{FF2B5EF4-FFF2-40B4-BE49-F238E27FC236}">
                <a16:creationId xmlns:a16="http://schemas.microsoft.com/office/drawing/2014/main" id="{952ED3E2-131C-4A4D-BB84-2A4A09C498DB}"/>
              </a:ext>
            </a:extLst>
          </p:cNvPr>
          <p:cNvSpPr>
            <a:spLocks noGrp="1"/>
          </p:cNvSpPr>
          <p:nvPr>
            <p:ph type="body" sz="quarter" idx="13" hasCustomPrompt="1"/>
          </p:nvPr>
        </p:nvSpPr>
        <p:spPr>
          <a:xfrm>
            <a:off x="1785938" y="6059492"/>
            <a:ext cx="9567862" cy="304800"/>
          </a:xfrm>
        </p:spPr>
        <p:txBody>
          <a:bodyPr anchor="ctr"/>
          <a:lstStyle>
            <a:lvl1pPr marL="0" marR="0" indent="0" algn="l" defTabSz="914400" rtl="0" eaLnBrk="1" fontAlgn="base" latinLnBrk="0" hangingPunct="1">
              <a:lnSpc>
                <a:spcPct val="90000"/>
              </a:lnSpc>
              <a:spcBef>
                <a:spcPts val="1000"/>
              </a:spcBef>
              <a:spcAft>
                <a:spcPct val="0"/>
              </a:spcAft>
              <a:buClr>
                <a:srgbClr val="E73F0C"/>
              </a:buClr>
              <a:buSzTx/>
              <a:buFontTx/>
              <a:buNone/>
              <a:tabLst/>
              <a:defRPr sz="1200"/>
            </a:lvl1pPr>
          </a:lstStyle>
          <a:p>
            <a:pPr marL="0" marR="0" lvl="0" indent="0" algn="l" defTabSz="914400" rtl="0" eaLnBrk="1" fontAlgn="base" latinLnBrk="0" hangingPunct="1">
              <a:lnSpc>
                <a:spcPct val="90000"/>
              </a:lnSpc>
              <a:spcBef>
                <a:spcPts val="1000"/>
              </a:spcBef>
              <a:spcAft>
                <a:spcPct val="0"/>
              </a:spcAft>
              <a:buClr>
                <a:srgbClr val="E73F0C"/>
              </a:buClr>
              <a:buSzTx/>
              <a:buFontTx/>
              <a:buNone/>
              <a:tabLst/>
              <a:defRPr/>
            </a:pPr>
            <a:r>
              <a:rPr lang="de-DE" dirty="0"/>
              <a:t>Quellen:</a:t>
            </a:r>
          </a:p>
        </p:txBody>
      </p:sp>
      <p:sp>
        <p:nvSpPr>
          <p:cNvPr id="10" name="Titel 1">
            <a:extLst>
              <a:ext uri="{FF2B5EF4-FFF2-40B4-BE49-F238E27FC236}">
                <a16:creationId xmlns:a16="http://schemas.microsoft.com/office/drawing/2014/main" id="{9EF11962-8827-7A43-BE2E-C905CFB99C8D}"/>
              </a:ext>
            </a:extLst>
          </p:cNvPr>
          <p:cNvSpPr>
            <a:spLocks noGrp="1"/>
          </p:cNvSpPr>
          <p:nvPr>
            <p:ph type="title"/>
          </p:nvPr>
        </p:nvSpPr>
        <p:spPr>
          <a:xfrm>
            <a:off x="765902" y="170633"/>
            <a:ext cx="10515600" cy="817499"/>
          </a:xfrm>
          <a:prstGeom prst="rect">
            <a:avLst/>
          </a:prstGeom>
        </p:spPr>
        <p:txBody>
          <a:bodyPr/>
          <a:lstStyle>
            <a:lvl1pPr>
              <a:defRPr sz="2000"/>
            </a:lvl1pPr>
          </a:lstStyle>
          <a:p>
            <a:r>
              <a:rPr lang="de-DE" dirty="0"/>
              <a:t>Mastertitelformat bearbeiten</a:t>
            </a:r>
          </a:p>
        </p:txBody>
      </p:sp>
    </p:spTree>
    <p:extLst>
      <p:ext uri="{BB962C8B-B14F-4D97-AF65-F5344CB8AC3E}">
        <p14:creationId xmlns:p14="http://schemas.microsoft.com/office/powerpoint/2010/main" val="72481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2BC630-37A6-1E46-9947-015F84649F24}"/>
              </a:ext>
            </a:extLst>
          </p:cNvPr>
          <p:cNvSpPr>
            <a:spLocks noGrp="1"/>
          </p:cNvSpPr>
          <p:nvPr>
            <p:ph type="ftr" sz="quarter" idx="11"/>
          </p:nvPr>
        </p:nvSpPr>
        <p:spPr/>
        <p:txBody>
          <a:bodyPr/>
          <a:lstStyle>
            <a:lvl1pPr algn="l">
              <a:defRPr>
                <a:latin typeface="Arial" panose="020B0604020202020204" pitchFamily="34" charset="0"/>
                <a:cs typeface="Arial" panose="020B0604020202020204" pitchFamily="34" charset="0"/>
              </a:defRPr>
            </a:lvl1pPr>
          </a:lstStyle>
          <a:p>
            <a:pPr>
              <a:defRPr/>
            </a:pPr>
            <a:r>
              <a:rPr lang="de-DE"/>
              <a:t>Prof. Dr. Kristina Klein</a:t>
            </a:r>
            <a:endParaRPr lang="de-DE" dirty="0"/>
          </a:p>
        </p:txBody>
      </p:sp>
      <p:sp>
        <p:nvSpPr>
          <p:cNvPr id="5" name="Foliennummernplatzhalter 4">
            <a:extLst>
              <a:ext uri="{FF2B5EF4-FFF2-40B4-BE49-F238E27FC236}">
                <a16:creationId xmlns:a16="http://schemas.microsoft.com/office/drawing/2014/main" id="{DD8B7907-218B-9142-BD76-6B8C2B4E3A16}"/>
              </a:ext>
            </a:extLst>
          </p:cNvPr>
          <p:cNvSpPr>
            <a:spLocks noGrp="1"/>
          </p:cNvSpPr>
          <p:nvPr>
            <p:ph type="sldNum" sz="quarter" idx="12"/>
          </p:nvPr>
        </p:nvSpPr>
        <p:spPr/>
        <p:txBody>
          <a:bodyPr/>
          <a:lstStyle>
            <a:lvl1pPr>
              <a:defRPr/>
            </a:lvl1pPr>
          </a:lstStyle>
          <a:p>
            <a:pPr>
              <a:defRPr/>
            </a:pPr>
            <a:fld id="{699CF2B8-79E0-1843-8DD7-D4B8C46E601B}" type="slidenum">
              <a:rPr lang="de-DE"/>
              <a:pPr>
                <a:defRPr/>
              </a:pPr>
              <a:t>‹Nr.›</a:t>
            </a:fld>
            <a:endParaRPr lang="de-DE"/>
          </a:p>
        </p:txBody>
      </p:sp>
      <p:sp>
        <p:nvSpPr>
          <p:cNvPr id="6" name="Textplatzhalter 8">
            <a:extLst>
              <a:ext uri="{FF2B5EF4-FFF2-40B4-BE49-F238E27FC236}">
                <a16:creationId xmlns:a16="http://schemas.microsoft.com/office/drawing/2014/main" id="{688747B4-C779-FB43-A49D-AE74DED286C1}"/>
              </a:ext>
            </a:extLst>
          </p:cNvPr>
          <p:cNvSpPr>
            <a:spLocks noGrp="1"/>
          </p:cNvSpPr>
          <p:nvPr>
            <p:ph type="body" sz="quarter" idx="13" hasCustomPrompt="1"/>
          </p:nvPr>
        </p:nvSpPr>
        <p:spPr>
          <a:xfrm>
            <a:off x="1785938" y="6059354"/>
            <a:ext cx="9567862" cy="304800"/>
          </a:xfrm>
        </p:spPr>
        <p:txBody>
          <a:bodyPr anchor="ctr"/>
          <a:lstStyle>
            <a:lvl1pPr marL="0" indent="0">
              <a:buNone/>
              <a:defRPr sz="1200"/>
            </a:lvl1pPr>
          </a:lstStyle>
          <a:p>
            <a:r>
              <a:rPr lang="de-DE" dirty="0"/>
              <a:t>Quellen:</a:t>
            </a:r>
          </a:p>
        </p:txBody>
      </p:sp>
      <p:sp>
        <p:nvSpPr>
          <p:cNvPr id="7" name="Titel 1">
            <a:extLst>
              <a:ext uri="{FF2B5EF4-FFF2-40B4-BE49-F238E27FC236}">
                <a16:creationId xmlns:a16="http://schemas.microsoft.com/office/drawing/2014/main" id="{4D6D0E0C-44B3-8748-97A7-20B890B49D01}"/>
              </a:ext>
            </a:extLst>
          </p:cNvPr>
          <p:cNvSpPr>
            <a:spLocks noGrp="1"/>
          </p:cNvSpPr>
          <p:nvPr>
            <p:ph type="title"/>
          </p:nvPr>
        </p:nvSpPr>
        <p:spPr>
          <a:xfrm>
            <a:off x="765902" y="170633"/>
            <a:ext cx="10515600" cy="817499"/>
          </a:xfrm>
          <a:prstGeom prst="rect">
            <a:avLst/>
          </a:prstGeom>
        </p:spPr>
        <p:txBody>
          <a:bodyPr/>
          <a:lstStyle>
            <a:lvl1pPr>
              <a:defRPr sz="2000"/>
            </a:lvl1pPr>
          </a:lstStyle>
          <a:p>
            <a:r>
              <a:rPr lang="de-DE" dirty="0"/>
              <a:t>Mastertitelformat bearbeiten</a:t>
            </a:r>
          </a:p>
        </p:txBody>
      </p:sp>
    </p:spTree>
    <p:extLst>
      <p:ext uri="{BB962C8B-B14F-4D97-AF65-F5344CB8AC3E}">
        <p14:creationId xmlns:p14="http://schemas.microsoft.com/office/powerpoint/2010/main" val="202883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32ABDF4-1624-3D4D-A2E0-06085330921F}"/>
              </a:ext>
            </a:extLst>
          </p:cNvPr>
          <p:cNvSpPr>
            <a:spLocks noGrp="1"/>
          </p:cNvSpPr>
          <p:nvPr>
            <p:ph sz="half" idx="1"/>
          </p:nvPr>
        </p:nvSpPr>
        <p:spPr>
          <a:xfrm>
            <a:off x="838200" y="1410789"/>
            <a:ext cx="5181600" cy="4258489"/>
          </a:xfrm>
        </p:spPr>
        <p:txBody>
          <a:bodyPr/>
          <a:lstStyle>
            <a:lvl1pPr>
              <a:defRPr sz="1800"/>
            </a:lvl1pPr>
            <a:lvl2pPr>
              <a:defRPr sz="1600"/>
            </a:lvl2pPr>
            <a:lvl3pPr>
              <a:defRPr sz="1400"/>
            </a:lvl3pPr>
            <a:lvl4pPr>
              <a:defRPr sz="1200"/>
            </a:lvl4pPr>
            <a:lvl5pPr>
              <a:defRPr sz="10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53C5AF59-F483-204E-80DC-08787230078E}"/>
              </a:ext>
            </a:extLst>
          </p:cNvPr>
          <p:cNvSpPr>
            <a:spLocks noGrp="1"/>
          </p:cNvSpPr>
          <p:nvPr>
            <p:ph sz="half" idx="2"/>
          </p:nvPr>
        </p:nvSpPr>
        <p:spPr>
          <a:xfrm>
            <a:off x="6172200" y="1410789"/>
            <a:ext cx="5181600" cy="4258489"/>
          </a:xfrm>
        </p:spPr>
        <p:txBody>
          <a:bodyPr/>
          <a:lstStyle>
            <a:lvl1pPr>
              <a:defRPr sz="1800"/>
            </a:lvl1pPr>
            <a:lvl2pPr>
              <a:defRPr sz="1600"/>
            </a:lvl2pPr>
            <a:lvl3pPr>
              <a:defRPr sz="1400"/>
            </a:lvl3pPr>
            <a:lvl4pPr>
              <a:defRPr sz="1400"/>
            </a:lvl4pPr>
            <a:lvl5pPr>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a:extLst>
              <a:ext uri="{FF2B5EF4-FFF2-40B4-BE49-F238E27FC236}">
                <a16:creationId xmlns:a16="http://schemas.microsoft.com/office/drawing/2014/main" id="{1EF06048-94C1-1349-BDAC-94A2F9800225}"/>
              </a:ext>
            </a:extLst>
          </p:cNvPr>
          <p:cNvSpPr>
            <a:spLocks noGrp="1"/>
          </p:cNvSpPr>
          <p:nvPr>
            <p:ph type="ftr" sz="quarter" idx="11"/>
          </p:nvPr>
        </p:nvSpPr>
        <p:spPr/>
        <p:txBody>
          <a:bodyPr/>
          <a:lstStyle>
            <a:lvl1pPr algn="l">
              <a:defRPr/>
            </a:lvl1pPr>
          </a:lstStyle>
          <a:p>
            <a:pPr>
              <a:defRPr/>
            </a:pPr>
            <a:r>
              <a:rPr lang="de-DE"/>
              <a:t>Prof. Dr. Kristina Klein</a:t>
            </a:r>
          </a:p>
        </p:txBody>
      </p:sp>
      <p:sp>
        <p:nvSpPr>
          <p:cNvPr id="7" name="Foliennummernplatzhalter 6">
            <a:extLst>
              <a:ext uri="{FF2B5EF4-FFF2-40B4-BE49-F238E27FC236}">
                <a16:creationId xmlns:a16="http://schemas.microsoft.com/office/drawing/2014/main" id="{2FAD698E-749E-3142-8D98-6637B3EABBD0}"/>
              </a:ext>
            </a:extLst>
          </p:cNvPr>
          <p:cNvSpPr>
            <a:spLocks noGrp="1"/>
          </p:cNvSpPr>
          <p:nvPr>
            <p:ph type="sldNum" sz="quarter" idx="12"/>
          </p:nvPr>
        </p:nvSpPr>
        <p:spPr/>
        <p:txBody>
          <a:bodyPr/>
          <a:lstStyle>
            <a:lvl1pPr>
              <a:defRPr/>
            </a:lvl1pPr>
          </a:lstStyle>
          <a:p>
            <a:pPr>
              <a:defRPr/>
            </a:pPr>
            <a:fld id="{00FD5DCE-121B-AE49-85AC-ED4209D3CA44}" type="slidenum">
              <a:rPr lang="de-DE"/>
              <a:pPr>
                <a:defRPr/>
              </a:pPr>
              <a:t>‹Nr.›</a:t>
            </a:fld>
            <a:endParaRPr lang="de-DE"/>
          </a:p>
        </p:txBody>
      </p:sp>
      <p:sp>
        <p:nvSpPr>
          <p:cNvPr id="9" name="Textplatzhalter 8">
            <a:extLst>
              <a:ext uri="{FF2B5EF4-FFF2-40B4-BE49-F238E27FC236}">
                <a16:creationId xmlns:a16="http://schemas.microsoft.com/office/drawing/2014/main" id="{4B03B282-7561-4543-B445-558029E9EB55}"/>
              </a:ext>
            </a:extLst>
          </p:cNvPr>
          <p:cNvSpPr>
            <a:spLocks noGrp="1"/>
          </p:cNvSpPr>
          <p:nvPr>
            <p:ph type="body" sz="quarter" idx="13" hasCustomPrompt="1"/>
          </p:nvPr>
        </p:nvSpPr>
        <p:spPr>
          <a:xfrm>
            <a:off x="1785938" y="6059354"/>
            <a:ext cx="9567862" cy="304800"/>
          </a:xfrm>
        </p:spPr>
        <p:txBody>
          <a:bodyPr anchor="ctr"/>
          <a:lstStyle>
            <a:lvl1pPr marL="0" indent="0">
              <a:buNone/>
              <a:defRPr sz="1200"/>
            </a:lvl1pPr>
          </a:lstStyle>
          <a:p>
            <a:r>
              <a:rPr lang="de-DE" dirty="0"/>
              <a:t>Quellen:</a:t>
            </a:r>
          </a:p>
        </p:txBody>
      </p:sp>
      <p:sp>
        <p:nvSpPr>
          <p:cNvPr id="10" name="Titel 1">
            <a:extLst>
              <a:ext uri="{FF2B5EF4-FFF2-40B4-BE49-F238E27FC236}">
                <a16:creationId xmlns:a16="http://schemas.microsoft.com/office/drawing/2014/main" id="{EC2B145B-8AB4-C841-B7AD-078099FAAB82}"/>
              </a:ext>
            </a:extLst>
          </p:cNvPr>
          <p:cNvSpPr>
            <a:spLocks noGrp="1"/>
          </p:cNvSpPr>
          <p:nvPr>
            <p:ph type="title"/>
          </p:nvPr>
        </p:nvSpPr>
        <p:spPr>
          <a:xfrm>
            <a:off x="765902" y="170633"/>
            <a:ext cx="10515600" cy="817499"/>
          </a:xfrm>
          <a:prstGeom prst="rect">
            <a:avLst/>
          </a:prstGeom>
        </p:spPr>
        <p:txBody>
          <a:bodyPr/>
          <a:lstStyle>
            <a:lvl1pPr>
              <a:defRPr sz="2000"/>
            </a:lvl1pPr>
          </a:lstStyle>
          <a:p>
            <a:r>
              <a:rPr lang="de-DE" dirty="0"/>
              <a:t>Mastertitelformat bearbeiten</a:t>
            </a:r>
          </a:p>
        </p:txBody>
      </p:sp>
    </p:spTree>
    <p:extLst>
      <p:ext uri="{BB962C8B-B14F-4D97-AF65-F5344CB8AC3E}">
        <p14:creationId xmlns:p14="http://schemas.microsoft.com/office/powerpoint/2010/main" val="231592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847D4-8591-A740-B2BE-EA2C1076A12D}"/>
              </a:ext>
            </a:extLst>
          </p:cNvPr>
          <p:cNvSpPr>
            <a:spLocks noGrp="1"/>
          </p:cNvSpPr>
          <p:nvPr>
            <p:ph type="title"/>
          </p:nvPr>
        </p:nvSpPr>
        <p:spPr>
          <a:xfrm>
            <a:off x="765902" y="170633"/>
            <a:ext cx="10515600" cy="817499"/>
          </a:xfrm>
          <a:prstGeom prst="rect">
            <a:avLst/>
          </a:prstGeom>
        </p:spPr>
        <p:txBody>
          <a:bodyPr/>
          <a:lstStyle>
            <a:lvl1pPr>
              <a:defRPr sz="2000"/>
            </a:lvl1pPr>
          </a:lstStyle>
          <a:p>
            <a:r>
              <a:rPr lang="de-DE" dirty="0"/>
              <a:t>Mastertitelformat bearbeiten</a:t>
            </a:r>
          </a:p>
        </p:txBody>
      </p:sp>
      <p:sp>
        <p:nvSpPr>
          <p:cNvPr id="3" name="Textplatzhalter 2">
            <a:extLst>
              <a:ext uri="{FF2B5EF4-FFF2-40B4-BE49-F238E27FC236}">
                <a16:creationId xmlns:a16="http://schemas.microsoft.com/office/drawing/2014/main" id="{9E12CF46-C02F-6740-AF9F-F3570E105325}"/>
              </a:ext>
            </a:extLst>
          </p:cNvPr>
          <p:cNvSpPr>
            <a:spLocks noGrp="1"/>
          </p:cNvSpPr>
          <p:nvPr>
            <p:ph type="body" idx="1"/>
          </p:nvPr>
        </p:nvSpPr>
        <p:spPr>
          <a:xfrm>
            <a:off x="839788" y="1476767"/>
            <a:ext cx="5157787" cy="82391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a:extLst>
              <a:ext uri="{FF2B5EF4-FFF2-40B4-BE49-F238E27FC236}">
                <a16:creationId xmlns:a16="http://schemas.microsoft.com/office/drawing/2014/main" id="{7A2B1FD9-0128-3741-AAF5-0D5395119E93}"/>
              </a:ext>
            </a:extLst>
          </p:cNvPr>
          <p:cNvSpPr>
            <a:spLocks noGrp="1"/>
          </p:cNvSpPr>
          <p:nvPr>
            <p:ph sz="half" idx="2"/>
          </p:nvPr>
        </p:nvSpPr>
        <p:spPr>
          <a:xfrm>
            <a:off x="839788" y="2300679"/>
            <a:ext cx="5157787" cy="3304054"/>
          </a:xfrm>
        </p:spPr>
        <p:txBody>
          <a:bodyPr/>
          <a:lstStyle>
            <a:lvl1pPr>
              <a:defRPr sz="1800"/>
            </a:lvl1pPr>
            <a:lvl2pPr>
              <a:defRPr sz="1600"/>
            </a:lvl2pPr>
            <a:lvl3pPr>
              <a:defRPr sz="1400"/>
            </a:lvl3pPr>
            <a:lvl4pPr>
              <a:defRPr sz="1200"/>
            </a:lvl4pPr>
            <a:lvl5pPr>
              <a:defRPr sz="10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A20498CA-D8E3-9941-A87C-670397C097E1}"/>
              </a:ext>
            </a:extLst>
          </p:cNvPr>
          <p:cNvSpPr>
            <a:spLocks noGrp="1"/>
          </p:cNvSpPr>
          <p:nvPr>
            <p:ph type="body" sz="quarter" idx="3"/>
          </p:nvPr>
        </p:nvSpPr>
        <p:spPr>
          <a:xfrm>
            <a:off x="6172200" y="1476767"/>
            <a:ext cx="5183188" cy="82391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Inhaltsplatzhalter 5">
            <a:extLst>
              <a:ext uri="{FF2B5EF4-FFF2-40B4-BE49-F238E27FC236}">
                <a16:creationId xmlns:a16="http://schemas.microsoft.com/office/drawing/2014/main" id="{CC9F764A-0F17-5843-9E1F-603CC7665079}"/>
              </a:ext>
            </a:extLst>
          </p:cNvPr>
          <p:cNvSpPr>
            <a:spLocks noGrp="1"/>
          </p:cNvSpPr>
          <p:nvPr>
            <p:ph sz="quarter" idx="4"/>
          </p:nvPr>
        </p:nvSpPr>
        <p:spPr>
          <a:xfrm>
            <a:off x="6172200" y="2300679"/>
            <a:ext cx="5183188" cy="3304054"/>
          </a:xfrm>
        </p:spPr>
        <p:txBody>
          <a:bodyPr/>
          <a:lstStyle>
            <a:lvl1pPr>
              <a:defRPr sz="1800"/>
            </a:lvl1pPr>
            <a:lvl2pPr>
              <a:defRPr sz="1600"/>
            </a:lvl2pPr>
            <a:lvl3pPr>
              <a:defRPr sz="1400"/>
            </a:lvl3pPr>
            <a:lvl4pPr>
              <a:defRPr sz="1200"/>
            </a:lvl4pPr>
            <a:lvl5pPr>
              <a:defRPr sz="10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7">
            <a:extLst>
              <a:ext uri="{FF2B5EF4-FFF2-40B4-BE49-F238E27FC236}">
                <a16:creationId xmlns:a16="http://schemas.microsoft.com/office/drawing/2014/main" id="{3D623C79-2714-8141-9B85-68EF6A76FDAB}"/>
              </a:ext>
            </a:extLst>
          </p:cNvPr>
          <p:cNvSpPr>
            <a:spLocks noGrp="1"/>
          </p:cNvSpPr>
          <p:nvPr>
            <p:ph type="ftr" sz="quarter" idx="11"/>
          </p:nvPr>
        </p:nvSpPr>
        <p:spPr/>
        <p:txBody>
          <a:bodyPr/>
          <a:lstStyle>
            <a:lvl1pPr algn="l">
              <a:defRPr/>
            </a:lvl1pPr>
          </a:lstStyle>
          <a:p>
            <a:pPr>
              <a:defRPr/>
            </a:pPr>
            <a:r>
              <a:rPr lang="de-DE"/>
              <a:t>Prof. Dr. Kristina Klein</a:t>
            </a:r>
          </a:p>
        </p:txBody>
      </p:sp>
      <p:sp>
        <p:nvSpPr>
          <p:cNvPr id="9" name="Foliennummernplatzhalter 8">
            <a:extLst>
              <a:ext uri="{FF2B5EF4-FFF2-40B4-BE49-F238E27FC236}">
                <a16:creationId xmlns:a16="http://schemas.microsoft.com/office/drawing/2014/main" id="{0C3DD5A8-2AEC-D549-8302-1BF82D609B37}"/>
              </a:ext>
            </a:extLst>
          </p:cNvPr>
          <p:cNvSpPr>
            <a:spLocks noGrp="1"/>
          </p:cNvSpPr>
          <p:nvPr>
            <p:ph type="sldNum" sz="quarter" idx="12"/>
          </p:nvPr>
        </p:nvSpPr>
        <p:spPr/>
        <p:txBody>
          <a:bodyPr/>
          <a:lstStyle>
            <a:lvl1pPr>
              <a:defRPr/>
            </a:lvl1pPr>
          </a:lstStyle>
          <a:p>
            <a:pPr>
              <a:defRPr/>
            </a:pPr>
            <a:fld id="{54D841D8-58DC-9245-8E12-4151E724C40F}" type="slidenum">
              <a:rPr lang="de-DE"/>
              <a:pPr>
                <a:defRPr/>
              </a:pPr>
              <a:t>‹Nr.›</a:t>
            </a:fld>
            <a:endParaRPr lang="de-DE"/>
          </a:p>
        </p:txBody>
      </p:sp>
      <p:sp>
        <p:nvSpPr>
          <p:cNvPr id="11" name="Textplatzhalter 8">
            <a:extLst>
              <a:ext uri="{FF2B5EF4-FFF2-40B4-BE49-F238E27FC236}">
                <a16:creationId xmlns:a16="http://schemas.microsoft.com/office/drawing/2014/main" id="{639E4123-EAA4-EA42-9540-C146F096EA79}"/>
              </a:ext>
            </a:extLst>
          </p:cNvPr>
          <p:cNvSpPr>
            <a:spLocks noGrp="1"/>
          </p:cNvSpPr>
          <p:nvPr>
            <p:ph type="body" sz="quarter" idx="13" hasCustomPrompt="1"/>
          </p:nvPr>
        </p:nvSpPr>
        <p:spPr>
          <a:xfrm>
            <a:off x="1785938" y="6059354"/>
            <a:ext cx="9567862" cy="304800"/>
          </a:xfrm>
        </p:spPr>
        <p:txBody>
          <a:bodyPr anchor="ctr"/>
          <a:lstStyle>
            <a:lvl1pPr marL="0" indent="0">
              <a:buNone/>
              <a:defRPr sz="1200"/>
            </a:lvl1pPr>
          </a:lstStyle>
          <a:p>
            <a:r>
              <a:rPr lang="de-DE" dirty="0"/>
              <a:t>Quellen:</a:t>
            </a:r>
          </a:p>
        </p:txBody>
      </p:sp>
    </p:spTree>
    <p:extLst>
      <p:ext uri="{BB962C8B-B14F-4D97-AF65-F5344CB8AC3E}">
        <p14:creationId xmlns:p14="http://schemas.microsoft.com/office/powerpoint/2010/main" val="183954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0797EB4-01A0-CA4C-99EF-42A4107C8DC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Bild 7">
            <a:extLst>
              <a:ext uri="{FF2B5EF4-FFF2-40B4-BE49-F238E27FC236}">
                <a16:creationId xmlns:a16="http://schemas.microsoft.com/office/drawing/2014/main" id="{8326AF4E-DFAD-D049-9F87-DF9E755181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5544"/>
          <a:stretch>
            <a:fillRect/>
          </a:stretch>
        </p:blipFill>
        <p:spPr bwMode="auto">
          <a:xfrm>
            <a:off x="157655" y="1115539"/>
            <a:ext cx="6196806" cy="3863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Inhaltsplatzhalter 2">
            <a:extLst>
              <a:ext uri="{FF2B5EF4-FFF2-40B4-BE49-F238E27FC236}">
                <a16:creationId xmlns:a16="http://schemas.microsoft.com/office/drawing/2014/main" id="{71806AA7-BD35-4447-9E34-93694CCE796C}"/>
              </a:ext>
            </a:extLst>
          </p:cNvPr>
          <p:cNvSpPr>
            <a:spLocks noGrp="1"/>
          </p:cNvSpPr>
          <p:nvPr>
            <p:ph sz="quarter" idx="10" hasCustomPrompt="1"/>
          </p:nvPr>
        </p:nvSpPr>
        <p:spPr>
          <a:xfrm>
            <a:off x="7421023" y="2429667"/>
            <a:ext cx="3704415" cy="3028960"/>
          </a:xfrm>
        </p:spPr>
        <p:txBody>
          <a:bodyPr/>
          <a:lstStyle>
            <a:lvl1pPr marL="0" marR="0" indent="0" algn="l" defTabSz="914400" rtl="0" eaLnBrk="1" fontAlgn="base" latinLnBrk="0" hangingPunct="1">
              <a:lnSpc>
                <a:spcPct val="90000"/>
              </a:lnSpc>
              <a:spcBef>
                <a:spcPts val="400"/>
              </a:spcBef>
              <a:spcAft>
                <a:spcPct val="0"/>
              </a:spcAft>
              <a:buClr>
                <a:srgbClr val="E73F0C"/>
              </a:buClr>
              <a:buSzTx/>
              <a:buFontTx/>
              <a:buNone/>
              <a:tabLst/>
              <a:defRPr sz="2000" b="0"/>
            </a:lvl1pPr>
          </a:lstStyle>
          <a:p>
            <a:r>
              <a:rPr lang="de-DE" dirty="0"/>
              <a:t>Kontaktdaten</a:t>
            </a:r>
          </a:p>
        </p:txBody>
      </p:sp>
      <p:sp>
        <p:nvSpPr>
          <p:cNvPr id="6" name="Textfeld 5">
            <a:extLst>
              <a:ext uri="{FF2B5EF4-FFF2-40B4-BE49-F238E27FC236}">
                <a16:creationId xmlns:a16="http://schemas.microsoft.com/office/drawing/2014/main" id="{8D08FD5D-A0DF-9247-8ACA-0F6A73725AAE}"/>
              </a:ext>
            </a:extLst>
          </p:cNvPr>
          <p:cNvSpPr txBox="1"/>
          <p:nvPr userDrawn="1"/>
        </p:nvSpPr>
        <p:spPr>
          <a:xfrm>
            <a:off x="7421023" y="1925961"/>
            <a:ext cx="3704414" cy="400110"/>
          </a:xfrm>
          <a:prstGeom prst="rect">
            <a:avLst/>
          </a:prstGeom>
          <a:noFill/>
        </p:spPr>
        <p:txBody>
          <a:bodyPr wrap="square" rtlCol="0">
            <a:spAutoFit/>
          </a:bodyPr>
          <a:lstStyle/>
          <a:p>
            <a:pPr algn="l"/>
            <a:r>
              <a:rPr lang="de-DE" sz="2000" b="1" dirty="0">
                <a:latin typeface="Arial" panose="020B0604020202020204" pitchFamily="34" charset="0"/>
                <a:cs typeface="Arial" panose="020B0604020202020204" pitchFamily="34" charset="0"/>
              </a:rPr>
              <a:t>Universität Bremen</a:t>
            </a:r>
          </a:p>
        </p:txBody>
      </p:sp>
    </p:spTree>
    <p:extLst>
      <p:ext uri="{BB962C8B-B14F-4D97-AF65-F5344CB8AC3E}">
        <p14:creationId xmlns:p14="http://schemas.microsoft.com/office/powerpoint/2010/main" val="107510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 2" descr="Markstones Logo-RZ4.jpg">
            <a:extLst>
              <a:ext uri="{FF2B5EF4-FFF2-40B4-BE49-F238E27FC236}">
                <a16:creationId xmlns:a16="http://schemas.microsoft.com/office/drawing/2014/main" id="{BBA2FF21-ECCB-E64F-AD43-F904BDC5F7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650" y="5761038"/>
            <a:ext cx="1665288"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827D94CA-9CE9-5746-A415-5DC50B4E9381}"/>
              </a:ext>
            </a:extLst>
          </p:cNvPr>
          <p:cNvSpPr>
            <a:spLocks noGrp="1" noChangeArrowheads="1"/>
          </p:cNvSpPr>
          <p:nvPr>
            <p:ph type="title"/>
          </p:nvPr>
        </p:nvSpPr>
        <p:spPr bwMode="auto">
          <a:xfrm>
            <a:off x="751615" y="182511"/>
            <a:ext cx="9039225" cy="79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dirty="0"/>
              <a:t>Mastertitelformat bearbeiten</a:t>
            </a:r>
          </a:p>
        </p:txBody>
      </p:sp>
      <p:sp>
        <p:nvSpPr>
          <p:cNvPr id="1028" name="Textplatzhalter 2">
            <a:extLst>
              <a:ext uri="{FF2B5EF4-FFF2-40B4-BE49-F238E27FC236}">
                <a16:creationId xmlns:a16="http://schemas.microsoft.com/office/drawing/2014/main" id="{D0DD5089-A7DF-C34A-9F9B-6FAA9D0A9031}"/>
              </a:ext>
            </a:extLst>
          </p:cNvPr>
          <p:cNvSpPr>
            <a:spLocks noGrp="1" noChangeArrowheads="1"/>
          </p:cNvSpPr>
          <p:nvPr>
            <p:ph type="body" idx="1"/>
          </p:nvPr>
        </p:nvSpPr>
        <p:spPr bwMode="auto">
          <a:xfrm>
            <a:off x="838200" y="1222369"/>
            <a:ext cx="10515599" cy="4538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Formatvorlagen des Textmasters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5" name="Fußzeilenplatzhalter 4">
            <a:extLst>
              <a:ext uri="{FF2B5EF4-FFF2-40B4-BE49-F238E27FC236}">
                <a16:creationId xmlns:a16="http://schemas.microsoft.com/office/drawing/2014/main" id="{A08A11AB-AF27-4A4C-A6ED-4BEFBE8FA878}"/>
              </a:ext>
            </a:extLst>
          </p:cNvPr>
          <p:cNvSpPr>
            <a:spLocks noGrp="1"/>
          </p:cNvSpPr>
          <p:nvPr>
            <p:ph type="ftr" sz="quarter" idx="3"/>
          </p:nvPr>
        </p:nvSpPr>
        <p:spPr>
          <a:xfrm>
            <a:off x="1785938" y="6443663"/>
            <a:ext cx="7392896"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r>
              <a:rPr lang="de-DE"/>
              <a:t>Prof. Dr. Kristina Klein</a:t>
            </a:r>
            <a:endParaRPr lang="de-DE" dirty="0"/>
          </a:p>
        </p:txBody>
      </p:sp>
      <p:sp>
        <p:nvSpPr>
          <p:cNvPr id="6" name="Foliennummernplatzhalter 5">
            <a:extLst>
              <a:ext uri="{FF2B5EF4-FFF2-40B4-BE49-F238E27FC236}">
                <a16:creationId xmlns:a16="http://schemas.microsoft.com/office/drawing/2014/main" id="{BDCF04B0-BE88-B04B-B536-4EA7B3764939}"/>
              </a:ext>
            </a:extLst>
          </p:cNvPr>
          <p:cNvSpPr>
            <a:spLocks noGrp="1"/>
          </p:cNvSpPr>
          <p:nvPr>
            <p:ph type="sldNum" sz="quarter" idx="4"/>
          </p:nvPr>
        </p:nvSpPr>
        <p:spPr>
          <a:xfrm>
            <a:off x="9701348" y="6443663"/>
            <a:ext cx="1652451"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chemeClr val="tx1">
                    <a:tint val="75000"/>
                  </a:schemeClr>
                </a:solidFill>
                <a:latin typeface="+mn-lt"/>
              </a:defRPr>
            </a:lvl1pPr>
          </a:lstStyle>
          <a:p>
            <a:pPr>
              <a:defRPr/>
            </a:pPr>
            <a:fld id="{7BE2C559-F614-5D4D-BCB0-C0626354E241}" type="slidenum">
              <a:rPr lang="de-DE" smtClean="0"/>
              <a:pPr>
                <a:defRPr/>
              </a:pPr>
              <a:t>‹Nr.›</a:t>
            </a:fld>
            <a:endParaRPr lang="de-DE"/>
          </a:p>
        </p:txBody>
      </p:sp>
      <p:cxnSp>
        <p:nvCxnSpPr>
          <p:cNvPr id="11" name="Gerade Verbindung 10">
            <a:extLst>
              <a:ext uri="{FF2B5EF4-FFF2-40B4-BE49-F238E27FC236}">
                <a16:creationId xmlns:a16="http://schemas.microsoft.com/office/drawing/2014/main" id="{C5141F2B-F2E8-9745-BFF6-BF1BA325C6E0}"/>
              </a:ext>
            </a:extLst>
          </p:cNvPr>
          <p:cNvCxnSpPr>
            <a:cxnSpLocks/>
          </p:cNvCxnSpPr>
          <p:nvPr/>
        </p:nvCxnSpPr>
        <p:spPr>
          <a:xfrm>
            <a:off x="838200" y="996943"/>
            <a:ext cx="10515600" cy="0"/>
          </a:xfrm>
          <a:prstGeom prst="line">
            <a:avLst/>
          </a:prstGeom>
          <a:ln w="22225">
            <a:solidFill>
              <a:srgbClr val="E73F0C"/>
            </a:solidFill>
          </a:ln>
        </p:spPr>
        <p:style>
          <a:lnRef idx="1">
            <a:schemeClr val="accent1"/>
          </a:lnRef>
          <a:fillRef idx="0">
            <a:schemeClr val="accent1"/>
          </a:fillRef>
          <a:effectRef idx="0">
            <a:schemeClr val="accent1"/>
          </a:effectRef>
          <a:fontRef idx="minor">
            <a:schemeClr val="tx1"/>
          </a:fontRef>
        </p:style>
      </p:cxnSp>
      <p:pic>
        <p:nvPicPr>
          <p:cNvPr id="1032" name="Picture 2" descr="C:\Users\Rico Piehler\AppData\Local\Temp\Temp1_CD_Exzellentlogo_deut.zip\CD_Exzellentlogo_deut\Universität Bremen\UB_logo_EXZELLENT.png">
            <a:extLst>
              <a:ext uri="{FF2B5EF4-FFF2-40B4-BE49-F238E27FC236}">
                <a16:creationId xmlns:a16="http://schemas.microsoft.com/office/drawing/2014/main" id="{97301F6A-D92E-F84F-8B2B-3A79AD8E2F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85378" y="395281"/>
            <a:ext cx="2038350"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0" name="Gerade Verbindung 19">
            <a:extLst>
              <a:ext uri="{FF2B5EF4-FFF2-40B4-BE49-F238E27FC236}">
                <a16:creationId xmlns:a16="http://schemas.microsoft.com/office/drawing/2014/main" id="{5E0592BC-5CB6-F343-AD4C-977BC537FFF7}"/>
              </a:ext>
            </a:extLst>
          </p:cNvPr>
          <p:cNvCxnSpPr>
            <a:cxnSpLocks/>
          </p:cNvCxnSpPr>
          <p:nvPr/>
        </p:nvCxnSpPr>
        <p:spPr>
          <a:xfrm>
            <a:off x="1785938" y="6370638"/>
            <a:ext cx="9567862" cy="0"/>
          </a:xfrm>
          <a:prstGeom prst="line">
            <a:avLst/>
          </a:prstGeom>
          <a:ln w="22225">
            <a:solidFill>
              <a:srgbClr val="E73F0C"/>
            </a:solidFill>
          </a:ln>
        </p:spPr>
        <p:style>
          <a:lnRef idx="1">
            <a:schemeClr val="accent1"/>
          </a:lnRef>
          <a:fillRef idx="0">
            <a:schemeClr val="accent1"/>
          </a:fillRef>
          <a:effectRef idx="0">
            <a:schemeClr val="accent1"/>
          </a:effectRef>
          <a:fontRef idx="minor">
            <a:schemeClr val="tx1"/>
          </a:fontRef>
        </p:style>
      </p:cxnSp>
      <p:pic>
        <p:nvPicPr>
          <p:cNvPr id="12" name="Picture 3" descr="C:\Users\Rico Piehler\AppData\Local\Temp\Temp1_CD_Exzellentlogo_deut.zip\CD_Exzellentlogo_deut\Exzellent\EXZELLENT_logo.png">
            <a:extLst>
              <a:ext uri="{FF2B5EF4-FFF2-40B4-BE49-F238E27FC236}">
                <a16:creationId xmlns:a16="http://schemas.microsoft.com/office/drawing/2014/main" id="{617B77A4-527B-DD4B-906B-5395501165B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854896" y="724863"/>
            <a:ext cx="901699" cy="92487"/>
          </a:xfrm>
          <a:prstGeom prst="rect">
            <a:avLst/>
          </a:prstGeom>
          <a:noFill/>
          <a:ln>
            <a:noFill/>
          </a:ln>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8" r:id="rId1"/>
    <p:sldLayoutId id="2147483672" r:id="rId2"/>
    <p:sldLayoutId id="2147483676" r:id="rId3"/>
    <p:sldLayoutId id="2147483674" r:id="rId4"/>
    <p:sldLayoutId id="2147483675" r:id="rId5"/>
    <p:sldLayoutId id="2147483683" r:id="rId6"/>
  </p:sldLayoutIdLst>
  <p:hf hdr="0" dt="0"/>
  <p:txStyles>
    <p:titleStyle>
      <a:lvl1pPr algn="l" rtl="0" eaLnBrk="1" fontAlgn="base" hangingPunct="1">
        <a:lnSpc>
          <a:spcPct val="90000"/>
        </a:lnSpc>
        <a:spcBef>
          <a:spcPct val="0"/>
        </a:spcBef>
        <a:spcAft>
          <a:spcPct val="0"/>
        </a:spcAft>
        <a:buFont typeface="Arial" panose="020B0604020202020204" pitchFamily="34" charset="0"/>
        <a:defRPr sz="20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buFont typeface="Arial" panose="020B0604020202020204" pitchFamily="34" charset="0"/>
        <a:defRPr sz="32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buFont typeface="Arial" panose="020B0604020202020204" pitchFamily="34" charset="0"/>
        <a:defRPr sz="32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buFont typeface="Arial" panose="020B0604020202020204" pitchFamily="34" charset="0"/>
        <a:defRPr sz="32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buFont typeface="Arial" panose="020B0604020202020204" pitchFamily="34" charset="0"/>
        <a:defRPr sz="32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buFont typeface="Arial" panose="020B0604020202020204" pitchFamily="34" charset="0"/>
        <a:defRPr sz="32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buFont typeface="Arial" panose="020B0604020202020204" pitchFamily="34" charset="0"/>
        <a:defRPr sz="32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buFont typeface="Arial" panose="020B0604020202020204" pitchFamily="34" charset="0"/>
        <a:defRPr sz="32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buFont typeface="Arial" panose="020B0604020202020204" pitchFamily="34" charset="0"/>
        <a:defRPr sz="32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E73F0C"/>
        </a:buClr>
        <a:buBlip>
          <a:blip r:embed="rId11"/>
        </a:buBlip>
        <a:defRPr sz="1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E73F0C"/>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E73F0C"/>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E73F0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E73F0C"/>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markstns@uni-bremen.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4815E93-6441-1340-88D9-65A296E6E66F}"/>
              </a:ext>
            </a:extLst>
          </p:cNvPr>
          <p:cNvSpPr>
            <a:spLocks noGrp="1"/>
          </p:cNvSpPr>
          <p:nvPr>
            <p:ph type="sldNum" sz="quarter" idx="12"/>
          </p:nvPr>
        </p:nvSpPr>
        <p:spPr/>
        <p:txBody>
          <a:bodyPr/>
          <a:lstStyle/>
          <a:p>
            <a:pPr>
              <a:defRPr/>
            </a:pPr>
            <a:fld id="{699CF2B8-79E0-1843-8DD7-D4B8C46E601B}" type="slidenum">
              <a:rPr lang="de-DE" smtClean="0"/>
              <a:pPr>
                <a:defRPr/>
              </a:pPr>
              <a:t>1</a:t>
            </a:fld>
            <a:endParaRPr lang="de-DE"/>
          </a:p>
        </p:txBody>
      </p:sp>
      <p:sp>
        <p:nvSpPr>
          <p:cNvPr id="5" name="Titel 4">
            <a:extLst>
              <a:ext uri="{FF2B5EF4-FFF2-40B4-BE49-F238E27FC236}">
                <a16:creationId xmlns:a16="http://schemas.microsoft.com/office/drawing/2014/main" id="{7A54E9E3-58D0-9549-A061-A53FF203F21B}"/>
              </a:ext>
            </a:extLst>
          </p:cNvPr>
          <p:cNvSpPr>
            <a:spLocks noGrp="1"/>
          </p:cNvSpPr>
          <p:nvPr>
            <p:ph type="title"/>
          </p:nvPr>
        </p:nvSpPr>
        <p:spPr>
          <a:xfrm>
            <a:off x="765902" y="170633"/>
            <a:ext cx="8851064" cy="817499"/>
          </a:xfrm>
        </p:spPr>
        <p:txBody>
          <a:bodyPr/>
          <a:lstStyle/>
          <a:p>
            <a:r>
              <a:rPr lang="en-US" altLang="de-DE" dirty="0" err="1" smtClean="0"/>
              <a:t>Gemeinsame</a:t>
            </a:r>
            <a:r>
              <a:rPr lang="en-US" altLang="de-DE" dirty="0" smtClean="0"/>
              <a:t> </a:t>
            </a:r>
            <a:r>
              <a:rPr lang="en-US" altLang="de-DE" dirty="0" err="1" smtClean="0"/>
              <a:t>Ausschreibung</a:t>
            </a:r>
            <a:r>
              <a:rPr lang="en-US" altLang="de-DE" dirty="0" smtClean="0"/>
              <a:t> von </a:t>
            </a:r>
            <a:r>
              <a:rPr lang="en-US" altLang="de-DE" dirty="0" err="1" smtClean="0"/>
              <a:t>Abschlussarbeiten</a:t>
            </a:r>
            <a:r>
              <a:rPr lang="en-US" altLang="de-DE" dirty="0" smtClean="0"/>
              <a:t> (Bachelor/Master) des markstones Institute of Marketing, Branding &amp; Technology</a:t>
            </a:r>
            <a:endParaRPr lang="en-US" dirty="0"/>
          </a:p>
        </p:txBody>
      </p:sp>
      <p:sp>
        <p:nvSpPr>
          <p:cNvPr id="9" name="Inhaltsplatzhalter 1"/>
          <p:cNvSpPr txBox="1">
            <a:spLocks/>
          </p:cNvSpPr>
          <p:nvPr/>
        </p:nvSpPr>
        <p:spPr>
          <a:xfrm>
            <a:off x="838200" y="1106327"/>
            <a:ext cx="10515600" cy="5021204"/>
          </a:xfrm>
          <a:prstGeom prst="rect">
            <a:avLst/>
          </a:prstGeom>
        </p:spPr>
        <p:txBody>
          <a:bodyPr/>
          <a:lstStyle>
            <a:lvl1pPr marL="228600" indent="-228600" algn="l" rtl="0" eaLnBrk="1" fontAlgn="base" hangingPunct="1">
              <a:lnSpc>
                <a:spcPct val="90000"/>
              </a:lnSpc>
              <a:spcBef>
                <a:spcPts val="1000"/>
              </a:spcBef>
              <a:spcAft>
                <a:spcPct val="0"/>
              </a:spcAft>
              <a:buClr>
                <a:srgbClr val="E73F0C"/>
              </a:buClr>
              <a:buBlip>
                <a:blip r:embed="rId3"/>
              </a:buBlip>
              <a:defRPr sz="1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rgbClr val="E73F0C"/>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rgbClr val="E73F0C"/>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E73F0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rgbClr val="E73F0C"/>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200" b="1" dirty="0" smtClean="0"/>
              <a:t>Wer, wie, was, warum? Das Studium an der Universität Bremen – eine empirische Analyse</a:t>
            </a:r>
          </a:p>
          <a:p>
            <a:pPr>
              <a:lnSpc>
                <a:spcPct val="100000"/>
              </a:lnSpc>
              <a:spcBef>
                <a:spcPts val="300"/>
              </a:spcBef>
            </a:pPr>
            <a:endParaRPr lang="de-DE" sz="1400" dirty="0" smtClean="0"/>
          </a:p>
          <a:p>
            <a:pPr>
              <a:lnSpc>
                <a:spcPct val="100000"/>
              </a:lnSpc>
              <a:spcBef>
                <a:spcPts val="300"/>
              </a:spcBef>
            </a:pPr>
            <a:r>
              <a:rPr lang="de-DE" sz="1400" dirty="0" smtClean="0"/>
              <a:t>Sie haben </a:t>
            </a:r>
            <a:r>
              <a:rPr lang="de-DE" sz="1400" b="1" dirty="0" smtClean="0"/>
              <a:t>Interesse am empirischen Arbeiten</a:t>
            </a:r>
            <a:r>
              <a:rPr lang="de-DE" sz="1400" dirty="0" smtClean="0"/>
              <a:t>?</a:t>
            </a:r>
          </a:p>
          <a:p>
            <a:pPr>
              <a:lnSpc>
                <a:spcPct val="100000"/>
              </a:lnSpc>
              <a:spcBef>
                <a:spcPts val="300"/>
              </a:spcBef>
            </a:pPr>
            <a:r>
              <a:rPr lang="de-DE" sz="1400" dirty="0" smtClean="0"/>
              <a:t>Sie sind kommunikativ und haben keine Scheu, auf andere Leute zuzugehen?</a:t>
            </a:r>
          </a:p>
          <a:p>
            <a:pPr>
              <a:lnSpc>
                <a:spcPct val="100000"/>
              </a:lnSpc>
              <a:spcBef>
                <a:spcPts val="300"/>
              </a:spcBef>
            </a:pPr>
            <a:r>
              <a:rPr lang="de-DE" sz="1400" dirty="0" smtClean="0"/>
              <a:t>Sie haben </a:t>
            </a:r>
            <a:r>
              <a:rPr lang="de-DE" sz="1400" b="1" dirty="0" smtClean="0"/>
              <a:t>Lust, an der Zukunft der Universität Bremen mitzuarbeiten </a:t>
            </a:r>
            <a:r>
              <a:rPr lang="de-DE" sz="1400" dirty="0" smtClean="0"/>
              <a:t>und Verbesserungen des Studienprogramms zu initiieren?</a:t>
            </a:r>
          </a:p>
          <a:p>
            <a:pPr>
              <a:lnSpc>
                <a:spcPct val="100000"/>
              </a:lnSpc>
              <a:spcBef>
                <a:spcPts val="300"/>
              </a:spcBef>
            </a:pPr>
            <a:endParaRPr lang="de-DE" sz="1400" dirty="0" smtClean="0"/>
          </a:p>
          <a:p>
            <a:pPr marL="0" indent="0">
              <a:lnSpc>
                <a:spcPct val="100000"/>
              </a:lnSpc>
              <a:spcBef>
                <a:spcPts val="300"/>
              </a:spcBef>
              <a:buNone/>
            </a:pPr>
            <a:r>
              <a:rPr lang="de-DE" sz="1400" dirty="0" smtClean="0"/>
              <a:t>Was das Thema beinhaltet</a:t>
            </a:r>
          </a:p>
          <a:p>
            <a:pPr>
              <a:lnSpc>
                <a:spcPct val="100000"/>
              </a:lnSpc>
              <a:spcBef>
                <a:spcPts val="300"/>
              </a:spcBef>
            </a:pPr>
            <a:r>
              <a:rPr lang="de-DE" sz="1400" dirty="0" smtClean="0"/>
              <a:t>„Marktanalyse“ anhand sekundärer Datenquellen (z.B. bereits erfolgte Datenerhebungen/Studierendenbefragungen, themenbezogene Webseiten, Rankings, </a:t>
            </a:r>
            <a:r>
              <a:rPr lang="de-DE" sz="1400" dirty="0" err="1" smtClean="0"/>
              <a:t>Social</a:t>
            </a:r>
            <a:r>
              <a:rPr lang="de-DE" sz="1400" dirty="0"/>
              <a:t> </a:t>
            </a:r>
            <a:r>
              <a:rPr lang="de-DE" sz="1400" dirty="0" smtClean="0"/>
              <a:t>Media-Kanäle, etc.)</a:t>
            </a:r>
          </a:p>
          <a:p>
            <a:pPr>
              <a:lnSpc>
                <a:spcPct val="100000"/>
              </a:lnSpc>
              <a:spcBef>
                <a:spcPts val="300"/>
              </a:spcBef>
            </a:pPr>
            <a:r>
              <a:rPr lang="de-DE" sz="1400" b="1" dirty="0" smtClean="0"/>
              <a:t>Fokusgruppeninterviews </a:t>
            </a:r>
            <a:r>
              <a:rPr lang="de-DE" sz="1400" dirty="0" smtClean="0"/>
              <a:t>mit Studierenden aus allen 12 Fachbereichen der Universität Bremen</a:t>
            </a:r>
          </a:p>
          <a:p>
            <a:pPr>
              <a:lnSpc>
                <a:spcPct val="100000"/>
              </a:lnSpc>
              <a:spcBef>
                <a:spcPts val="300"/>
              </a:spcBef>
            </a:pPr>
            <a:r>
              <a:rPr lang="de-DE" sz="1400" b="1" dirty="0" smtClean="0"/>
              <a:t>Analyse und Interpretation der Ergebnisse</a:t>
            </a:r>
          </a:p>
          <a:p>
            <a:pPr>
              <a:lnSpc>
                <a:spcPct val="100000"/>
              </a:lnSpc>
              <a:spcBef>
                <a:spcPts val="300"/>
              </a:spcBef>
            </a:pPr>
            <a:r>
              <a:rPr lang="de-DE" sz="1400" dirty="0" smtClean="0"/>
              <a:t>Ableitung von Implikationen und Themen für ein mögliche (quantitative, </a:t>
            </a:r>
            <a:r>
              <a:rPr lang="de-DE" sz="1400" dirty="0" err="1" smtClean="0"/>
              <a:t>großzahlige</a:t>
            </a:r>
            <a:r>
              <a:rPr lang="de-DE" sz="1400" dirty="0" smtClean="0"/>
              <a:t>; später darauf aufbauende, d.h. nicht Teil dieser Arbeit) </a:t>
            </a:r>
            <a:r>
              <a:rPr lang="de-DE" sz="1400" dirty="0" smtClean="0"/>
              <a:t>Studierendenbefragung</a:t>
            </a:r>
            <a:endParaRPr lang="de-DE" sz="1400" dirty="0"/>
          </a:p>
          <a:p>
            <a:pPr>
              <a:lnSpc>
                <a:spcPct val="100000"/>
              </a:lnSpc>
              <a:spcBef>
                <a:spcPts val="300"/>
              </a:spcBef>
            </a:pPr>
            <a:endParaRPr lang="de-DE" sz="1400" dirty="0" smtClean="0"/>
          </a:p>
          <a:p>
            <a:pPr marL="0" indent="0">
              <a:lnSpc>
                <a:spcPct val="100000"/>
              </a:lnSpc>
              <a:spcBef>
                <a:spcPts val="300"/>
              </a:spcBef>
              <a:buNone/>
            </a:pPr>
            <a:r>
              <a:rPr lang="de-DE" sz="1400" dirty="0" smtClean="0"/>
              <a:t>Wir bieten</a:t>
            </a:r>
          </a:p>
          <a:p>
            <a:pPr>
              <a:lnSpc>
                <a:spcPct val="100000"/>
              </a:lnSpc>
              <a:spcBef>
                <a:spcPts val="300"/>
              </a:spcBef>
            </a:pPr>
            <a:r>
              <a:rPr lang="de-DE" sz="1400" dirty="0" smtClean="0"/>
              <a:t>Eine intensive Betreuung über alle drei Arbeitsgruppen (Burmann/Eisenbeiß/Klein) hinweg</a:t>
            </a:r>
          </a:p>
          <a:p>
            <a:pPr>
              <a:lnSpc>
                <a:spcPct val="100000"/>
              </a:lnSpc>
              <a:spcBef>
                <a:spcPts val="300"/>
              </a:spcBef>
            </a:pPr>
            <a:r>
              <a:rPr lang="de-DE" sz="1400" dirty="0" smtClean="0"/>
              <a:t>Einblicke in empirisch-qualitatives </a:t>
            </a:r>
            <a:r>
              <a:rPr lang="de-DE" sz="1400" dirty="0" smtClean="0"/>
              <a:t>Arbeiten</a:t>
            </a:r>
            <a:endParaRPr lang="de-DE" sz="1400" dirty="0" smtClean="0"/>
          </a:p>
          <a:p>
            <a:pPr>
              <a:lnSpc>
                <a:spcPct val="100000"/>
              </a:lnSpc>
              <a:spcBef>
                <a:spcPts val="300"/>
              </a:spcBef>
            </a:pPr>
            <a:r>
              <a:rPr lang="de-DE" sz="1400" dirty="0" smtClean="0"/>
              <a:t>Bewerbung </a:t>
            </a:r>
            <a:r>
              <a:rPr lang="de-DE" sz="1400" dirty="0" smtClean="0"/>
              <a:t>ab sofort via </a:t>
            </a:r>
            <a:r>
              <a:rPr lang="de-DE" sz="1400" dirty="0" err="1" smtClean="0"/>
              <a:t>e-mail</a:t>
            </a:r>
            <a:r>
              <a:rPr lang="de-DE" sz="1400" dirty="0" smtClean="0"/>
              <a:t> mit CV, Notenübersicht an </a:t>
            </a:r>
            <a:r>
              <a:rPr lang="de-DE" sz="1400" dirty="0" smtClean="0">
                <a:hlinkClick r:id="rId4"/>
              </a:rPr>
              <a:t>markstns@uni-bremen.de</a:t>
            </a:r>
            <a:endParaRPr lang="de-DE" sz="1400" dirty="0" smtClean="0"/>
          </a:p>
          <a:p>
            <a:endParaRPr lang="de-DE" sz="1600" dirty="0"/>
          </a:p>
        </p:txBody>
      </p:sp>
    </p:spTree>
    <p:extLst>
      <p:ext uri="{BB962C8B-B14F-4D97-AF65-F5344CB8AC3E}">
        <p14:creationId xmlns:p14="http://schemas.microsoft.com/office/powerpoint/2010/main" val="55859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A530D8-25C0-6541-9F98-4FE6F54797D0}"/>
              </a:ext>
            </a:extLst>
          </p:cNvPr>
          <p:cNvSpPr>
            <a:spLocks noGrp="1"/>
          </p:cNvSpPr>
          <p:nvPr>
            <p:ph sz="quarter" idx="10"/>
          </p:nvPr>
        </p:nvSpPr>
        <p:spPr/>
        <p:txBody>
          <a:bodyPr/>
          <a:lstStyle/>
          <a:p>
            <a:r>
              <a:rPr lang="de-DE" dirty="0"/>
              <a:t>Prof. Dr. </a:t>
            </a:r>
            <a:r>
              <a:rPr lang="de-DE" dirty="0" smtClean="0"/>
              <a:t>Christoph Burmann, Prof. Dr. Maik Eisenbeiß, </a:t>
            </a:r>
            <a:br>
              <a:rPr lang="de-DE" dirty="0" smtClean="0"/>
            </a:br>
            <a:r>
              <a:rPr lang="de-DE" dirty="0" smtClean="0"/>
              <a:t>Prof. Dr. Kristina </a:t>
            </a:r>
            <a:r>
              <a:rPr lang="de-DE" dirty="0"/>
              <a:t>Klein</a:t>
            </a:r>
          </a:p>
          <a:p>
            <a:r>
              <a:rPr lang="de-DE" dirty="0"/>
              <a:t>Max-von-Laue-Straße 1</a:t>
            </a:r>
          </a:p>
          <a:p>
            <a:r>
              <a:rPr lang="de-DE" dirty="0"/>
              <a:t>Gebäude </a:t>
            </a:r>
            <a:r>
              <a:rPr lang="de-DE" dirty="0" err="1"/>
              <a:t>WiWi</a:t>
            </a:r>
            <a:r>
              <a:rPr lang="de-DE" dirty="0"/>
              <a:t> 2</a:t>
            </a:r>
          </a:p>
          <a:p>
            <a:r>
              <a:rPr lang="de-DE" dirty="0" smtClean="0"/>
              <a:t>markstns@uni-bremen.de</a:t>
            </a:r>
            <a:endParaRPr lang="de-DE" dirty="0"/>
          </a:p>
          <a:p>
            <a:endParaRPr lang="de-DE" dirty="0"/>
          </a:p>
        </p:txBody>
      </p:sp>
    </p:spTree>
    <p:extLst>
      <p:ext uri="{BB962C8B-B14F-4D97-AF65-F5344CB8AC3E}">
        <p14:creationId xmlns:p14="http://schemas.microsoft.com/office/powerpoint/2010/main" val="658541792"/>
      </p:ext>
    </p:extLst>
  </p:cSld>
  <p:clrMapOvr>
    <a:masterClrMapping/>
  </p:clrMapOvr>
</p:sld>
</file>

<file path=ppt/theme/theme1.xml><?xml version="1.0" encoding="utf-8"?>
<a:theme xmlns:a="http://schemas.openxmlformats.org/drawingml/2006/main" name="Office">
  <a:themeElements>
    <a:clrScheme name="Benutzerdefiniert 1">
      <a:dk1>
        <a:srgbClr val="000000"/>
      </a:dk1>
      <a:lt1>
        <a:srgbClr val="FFFFFF"/>
      </a:lt1>
      <a:dk2>
        <a:srgbClr val="565656"/>
      </a:dk2>
      <a:lt2>
        <a:srgbClr val="E7E6E6"/>
      </a:lt2>
      <a:accent1>
        <a:srgbClr val="565656"/>
      </a:accent1>
      <a:accent2>
        <a:srgbClr val="E73F0C"/>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vorlage Markstones 1" id="{9FD4F4E6-0189-B343-B5CF-54E0DDDDCF9B}" vid="{825397E8-C0C1-5347-BC74-15B17D59A98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Template>
  <TotalTime>0</TotalTime>
  <Words>223</Words>
  <Application>Microsoft Office PowerPoint</Application>
  <PresentationFormat>Breitbild</PresentationFormat>
  <Paragraphs>40</Paragraphs>
  <Slides>2</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vt:i4>
      </vt:variant>
    </vt:vector>
  </HeadingPairs>
  <TitlesOfParts>
    <vt:vector size="5" baseType="lpstr">
      <vt:lpstr>Arial</vt:lpstr>
      <vt:lpstr>Calibri</vt:lpstr>
      <vt:lpstr>Office</vt:lpstr>
      <vt:lpstr>Gemeinsame Ausschreibung von Abschlussarbeiten (Bachelor/Master) des markstones Institute of Marketing, Branding &amp; Technology</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Markenmanagement</dc:title>
  <dc:creator>daniel opdsjc</dc:creator>
  <cp:lastModifiedBy>Kristina Klein</cp:lastModifiedBy>
  <cp:revision>244</cp:revision>
  <dcterms:created xsi:type="dcterms:W3CDTF">2018-09-28T09:35:22Z</dcterms:created>
  <dcterms:modified xsi:type="dcterms:W3CDTF">2019-06-17T18:37:51Z</dcterms:modified>
</cp:coreProperties>
</file>