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2"/>
  </p:notesMasterIdLst>
  <p:sldIdLst>
    <p:sldId id="256" r:id="rId2"/>
    <p:sldId id="277" r:id="rId3"/>
    <p:sldId id="263" r:id="rId4"/>
    <p:sldId id="272" r:id="rId5"/>
    <p:sldId id="260" r:id="rId6"/>
    <p:sldId id="261" r:id="rId7"/>
    <p:sldId id="262" r:id="rId8"/>
    <p:sldId id="269" r:id="rId9"/>
    <p:sldId id="270" r:id="rId10"/>
    <p:sldId id="271" r:id="rId11"/>
    <p:sldId id="264" r:id="rId12"/>
    <p:sldId id="273" r:id="rId13"/>
    <p:sldId id="278" r:id="rId14"/>
    <p:sldId id="274" r:id="rId15"/>
    <p:sldId id="280" r:id="rId16"/>
    <p:sldId id="265" r:id="rId17"/>
    <p:sldId id="275" r:id="rId18"/>
    <p:sldId id="266" r:id="rId19"/>
    <p:sldId id="279" r:id="rId20"/>
    <p:sldId id="276" r:id="rId2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h" lastIdx="3" clrIdx="0">
    <p:extLst>
      <p:ext uri="{19B8F6BF-5375-455C-9EA6-DF929625EA0E}">
        <p15:presenceInfo xmlns:p15="http://schemas.microsoft.com/office/powerpoint/2012/main" userId="Windows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FF3F7-82DC-4E78-B7CC-A6B66AB5B051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D2A4C-3EB9-4F40-BC7A-97C7871B1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2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70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867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482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811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167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2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599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111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265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096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90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50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78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85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734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791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06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483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426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D2A4C-3EB9-4F40-BC7A-97C7871B15B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43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019-D1E1-4EC6-976C-36D0E7470AFD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3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2A3B-F1E4-488B-9112-3D48087561E1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00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7DD9-5847-41ED-A114-0A9B1D3FAB00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52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0973-9395-45A6-8A09-740FF43B43B5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31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0D7-3980-4D22-BBBC-D859E0C6F677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16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83D-A78A-4AAA-B3E9-416FA34914E3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7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549B-2900-4D87-8265-56B40D20A141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00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E394-847A-49BF-85F8-57AA0C85D297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3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4639-3F1E-431B-9F65-F3D97810E889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3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24F-2AF4-405B-A667-35A01C764912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65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B360-2EB1-48F1-817B-C5028BBB00E8}" type="datetime1">
              <a:rPr lang="de-DE" smtClean="0"/>
              <a:t>30.09.2019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01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3016-6593-47F0-BC18-61F7FE1BC094}" type="datetime1">
              <a:rPr lang="de-DE" smtClean="0"/>
              <a:t>30.09.2019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97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945-C37B-435B-AC5C-31346718F9BA}" type="datetime1">
              <a:rPr lang="de-DE" smtClean="0"/>
              <a:t>30.09.2019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58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2F5A-BDDA-479E-8A56-22045DFC6D4B}" type="datetime1">
              <a:rPr lang="de-DE" smtClean="0"/>
              <a:t>30.09.2019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3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7F3D-8837-4820-8948-7DD87EF93E1A}" type="datetime1">
              <a:rPr lang="de-DE" smtClean="0"/>
              <a:t>30.09.2019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38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5F24-38D6-45A6-85E7-CD8DD876CC68}" type="datetime1">
              <a:rPr lang="de-DE" smtClean="0"/>
              <a:t>30.09.2019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ED6A-9D4B-46AA-8215-F9B954632DC3}" type="datetime1">
              <a:rPr lang="de-DE" smtClean="0"/>
              <a:t>30.09.2019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8A7857-A477-4347-8872-FCC8D47FEA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61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trier.de/index.php?id=22896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709189"/>
            <a:ext cx="9226036" cy="1046760"/>
          </a:xfrm>
        </p:spPr>
        <p:txBody>
          <a:bodyPr/>
          <a:lstStyle/>
          <a:p>
            <a:r>
              <a:rPr lang="de-DE" dirty="0" smtClean="0">
                <a:latin typeface="Arial Rounded MT Bold" panose="020F0704030504030204" pitchFamily="34" charset="0"/>
              </a:rPr>
              <a:t>Teilpersonalversammlung</a:t>
            </a:r>
            <a:endParaRPr lang="de-DE" dirty="0"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9314" y="2876542"/>
            <a:ext cx="7517295" cy="3335628"/>
          </a:xfrm>
        </p:spPr>
        <p:txBody>
          <a:bodyPr>
            <a:noAutofit/>
          </a:bodyPr>
          <a:lstStyle/>
          <a:p>
            <a:pPr algn="ctr"/>
            <a:r>
              <a:rPr lang="de-DE" sz="4800" dirty="0">
                <a:solidFill>
                  <a:srgbClr val="FF0000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SAN-Uni </a:t>
            </a:r>
            <a:r>
              <a:rPr lang="de-DE" sz="48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Bremen</a:t>
            </a:r>
          </a:p>
          <a:p>
            <a:pPr algn="ctr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Sekretärinnen-Assistenz-Netzwerk</a:t>
            </a:r>
            <a:endParaRPr lang="de-DE" sz="4800" dirty="0">
              <a:solidFill>
                <a:srgbClr val="FF0000"/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  <a:p>
            <a:pPr algn="ctr"/>
            <a:r>
              <a:rPr lang="de-DE" sz="4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am  11. September 2019</a:t>
            </a:r>
            <a:endParaRPr lang="de-DE" sz="4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0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Vorteile des Netzwerkes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Aufgrund der bundesweiten Vernetzung der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bukof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-SAN-Netzwerke ein guter Austausch möglich  - Aufbau ist in Arbeit – Office Days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Es kann überprüft werden: was läuft gut - das wollen wir behalten,</a:t>
            </a:r>
            <a:b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</a:b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was läuft ungünstig -  wie können wir  das verbessern?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Konfliktlösungen gemeinsam finden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Kurze Wege für Infos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Lernen aus den Erfahrungen der anderen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Mehr Sichtbarkeit erreichen für die  Anliegen der eigenen Statusgruppe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1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Geschichte des </a:t>
            </a:r>
            <a:r>
              <a:rPr lang="de-DE" sz="30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alten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SAN-Netzwerkes</a:t>
            </a:r>
            <a:endParaRPr lang="de-DE" sz="3000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9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1163807"/>
          </a:xfrm>
        </p:spPr>
        <p:txBody>
          <a:bodyPr/>
          <a:lstStyle/>
          <a:p>
            <a:pPr algn="l"/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>Geschichte</a:t>
            </a:r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 </a:t>
            </a:r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>des </a:t>
            </a:r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alten </a:t>
            </a:r>
            <a:b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</a:br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SAN-Netzwerkes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3156856"/>
            <a:ext cx="9813702" cy="1219201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Bericht von Angelika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Rinkel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– eine der Mitbegründerin </a:t>
            </a:r>
            <a:b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</a:b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des Netzwerkes 2003 – FB 5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6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Geschichte </a:t>
            </a: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des alten 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6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 </a:t>
            </a:r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/>
            </a:r>
            <a:b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</a:br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	</a:t>
            </a:r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>Die </a:t>
            </a:r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Wiederauferstehung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Einpflegen von Informationen usw.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Pflege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Stud.IP</a:t>
            </a: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Angewiesen auf die Mitarbeit aller Sekretär*innen und Fremdsprachenassistent*innen und Vorzimmerkräften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Regelmäßige Netzwerktreffen aller Netzwerker*innen, um den Prozess vorzustellen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Bei Einführung, mehrere Freiwillige für den Aufbau und die Infrastruktur benötigt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Beispiel – Trier – 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  <a:hlinkClick r:id="rId3"/>
              </a:rPr>
              <a:t>Homepage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– was kann alles darauf enthalten sein?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Bericht über das bestehende Netzwerk aus dem FB 6 – Frau Antje Kautz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4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 </a:t>
            </a:r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/>
            </a:r>
            <a:b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</a:br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	</a:t>
            </a:r>
            <a:r>
              <a:rPr lang="de-DE" sz="4000" dirty="0">
                <a:solidFill>
                  <a:srgbClr val="FF0000"/>
                </a:solidFill>
                <a:latin typeface="Bahnschrift" panose="020B0502040204020203" pitchFamily="34" charset="0"/>
              </a:rPr>
              <a:t>Die </a:t>
            </a:r>
            <a:r>
              <a:rPr lang="de-DE" sz="4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Wiederauferstehung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8"/>
            <a:ext cx="9813702" cy="3726323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u="sng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Nach Rücksprache mit dem Kanzler 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Plattform </a:t>
            </a:r>
            <a:r>
              <a:rPr lang="de-DE" sz="18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Stud.IP</a:t>
            </a: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– Rücksprache mit dem ZMML und dem Kanzler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de-DE" sz="18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Typo</a:t>
            </a: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3-Seite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Alles innerhalb der Arbeitszeit mit eigener Kraft und  eigenen Ressourcen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Über ein 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MEHR</a:t>
            </a:r>
            <a:r>
              <a:rPr lang="de-DE" sz="18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kann gesprochen werden, wenn das Netzwerk erfolgreich gegründet wurde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3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Geschichte des alten </a:t>
            </a: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7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Mitarbeiten im Netzwerk	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Alle werden aufgefordert mitzuwirken – gemeinsam sind wir stark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Gruppenbildung für die Homepage – Zeit dafür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Beteiligung aller unumgänglich – nicht nur NEHMEN, sondern auch GEBEN! – davon lebt ein aktives und funktionierendes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Es können Bereiche – fachspezifischer Art zur Gruppe zusammengefasst werden</a:t>
            </a:r>
            <a:b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</a:b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eine Möglichkeit von vielen ….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Lunch-box – die andere Pause (aus Trier)</a:t>
            </a:r>
          </a:p>
          <a:p>
            <a:pPr algn="l"/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0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Geschichte des </a:t>
            </a: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alten 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0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6"/>
            <a:ext cx="9813702" cy="2584535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Wer macht mit???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3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Geschichte 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des alten 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Fragestunde	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8"/>
            <a:ext cx="9813702" cy="4288961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Was ich nicht beantworten kann, werde ich aufschreiben und an geeigneter Stelle nachfragen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659067" y="4090403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/>
              <a:t>?</a:t>
            </a:r>
            <a:endParaRPr lang="de-DE" sz="4400" dirty="0"/>
          </a:p>
        </p:txBody>
      </p:sp>
      <p:sp>
        <p:nvSpPr>
          <p:cNvPr id="8" name="Textfeld 7"/>
          <p:cNvSpPr txBox="1"/>
          <p:nvPr/>
        </p:nvSpPr>
        <p:spPr>
          <a:xfrm rot="20507867">
            <a:off x="4839855" y="1415845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de-DE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46841" y="814807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/>
              <a:t>?</a:t>
            </a:r>
            <a:endParaRPr lang="de-DE" sz="4400" dirty="0"/>
          </a:p>
        </p:txBody>
      </p:sp>
      <p:sp>
        <p:nvSpPr>
          <p:cNvPr id="10" name="Textfeld 9"/>
          <p:cNvSpPr txBox="1"/>
          <p:nvPr/>
        </p:nvSpPr>
        <p:spPr>
          <a:xfrm>
            <a:off x="1254223" y="5215934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C00000"/>
                </a:solidFill>
              </a:rPr>
              <a:t>?</a:t>
            </a:r>
            <a:endParaRPr lang="de-DE" sz="4400" dirty="0">
              <a:solidFill>
                <a:srgbClr val="C0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 rot="1467258">
            <a:off x="2425109" y="5827329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7030A0"/>
                </a:solidFill>
              </a:rPr>
              <a:t>?</a:t>
            </a:r>
            <a:endParaRPr lang="de-DE" sz="4400" dirty="0">
              <a:solidFill>
                <a:srgbClr val="7030A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 rot="20233492">
            <a:off x="8222485" y="1874678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FFC000"/>
                </a:solidFill>
              </a:rPr>
              <a:t>?</a:t>
            </a:r>
            <a:endParaRPr lang="de-DE" sz="4400" dirty="0">
              <a:solidFill>
                <a:srgbClr val="FFC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20830381">
            <a:off x="5377773" y="3494552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/>
              <a:t>?</a:t>
            </a:r>
            <a:endParaRPr lang="de-DE" sz="4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225309" y="5680201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FF0000"/>
                </a:solidFill>
              </a:rPr>
              <a:t>?</a:t>
            </a:r>
            <a:endParaRPr lang="de-DE" sz="4400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9929" y="3906982"/>
            <a:ext cx="2435142" cy="2791504"/>
          </a:xfrm>
          <a:prstGeom prst="rect">
            <a:avLst/>
          </a:prstGeom>
        </p:spPr>
      </p:pic>
      <p:sp>
        <p:nvSpPr>
          <p:cNvPr id="4" name="Wolke 3"/>
          <p:cNvSpPr/>
          <p:nvPr/>
        </p:nvSpPr>
        <p:spPr>
          <a:xfrm>
            <a:off x="4839855" y="3417455"/>
            <a:ext cx="1385454" cy="923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 rot="20698217">
            <a:off x="5298931" y="3582665"/>
            <a:ext cx="52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/>
              <a:t>?</a:t>
            </a:r>
            <a:endParaRPr lang="de-DE" sz="4400" dirty="0"/>
          </a:p>
        </p:txBody>
      </p:sp>
      <p:sp>
        <p:nvSpPr>
          <p:cNvPr id="15" name="Rechteck 14"/>
          <p:cNvSpPr/>
          <p:nvPr/>
        </p:nvSpPr>
        <p:spPr>
          <a:xfrm>
            <a:off x="4839855" y="5107709"/>
            <a:ext cx="240145" cy="295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6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308349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Warum das SAN wieder einführen?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Viele neue Mitarbeiter*innen werden eingestellt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Wenig Kontakte zu anderen – Vereinsamung aufbrechen – Vereinzelung verhindern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Arbeitsüberlast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Viel Verwaltungsarbeit – nicht vergleichbar mit der Freien Wirtschaft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Learning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by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doing</a:t>
            </a: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Vermittlung von Halbwissen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Vernetzung ist nützlich auch für Vorgesetzte und Leitung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1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308349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Warum das SAN wieder einführen?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Willkommen, Begrüßung von neuen Kolleg*innen in der ersten Woche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Vernetzung sichtbar machen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Digitalisierung schreitet voran 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Erkenntnisgewinn durch Bündelung unterschiedlicher Kompetenzen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Effizientere Abarbeitung von Arbeitsvorgängen und -abläufen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Aneignung von Wissen wird erleichtert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Macht Spaß und Freude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Geschichte 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des </a:t>
            </a: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alten 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9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Was heißt vernetzen?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Aufbau und Aufrechterhaltung – Das gilt für alle Netzwerke, ob beruflich oder privat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Wo können wir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netzwerken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Familie, Beruf, Hochzeiten, Feiern,  Verbände, Interessengruppen, Alltag, Sport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Kann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netzwerken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erlernt werden?</a:t>
            </a:r>
            <a:b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</a:b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Ja –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learning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by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doing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– es ist eine Fähigkeit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Kommunikation – </a:t>
            </a:r>
            <a:r>
              <a:rPr lang="de-DE" sz="2000" dirty="0" err="1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netzwerken</a:t>
            </a: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 = Mut zur Lücke!!!</a:t>
            </a:r>
            <a:b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</a:b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Gegenseitige Hilfe und Unterstützung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1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464" y="1683367"/>
            <a:ext cx="9813702" cy="104676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Inhaltsverzeichnis</a:t>
            </a:r>
            <a:endParaRPr lang="de-D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126" y="298789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Warum das  Sekretärin-Assistenz-Netzwerk (SAN) wieder einführen?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Was heißt vernetzen?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Vorteile des 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Geschichte des </a:t>
            </a: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alten SAN-Netzwerkes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Die Wiederauferstehung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Mitarbeiten im Netzwerk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Bahnschrift" panose="020B0502040204020203" pitchFamily="34" charset="0"/>
              </a:rPr>
              <a:t>Fragestunde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967827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7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Vorteile des Netzwerkes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Nicht mehr allein sein – gegenseitige Unterstützung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Über den Tellerrand gucken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Gemeinsam sind wir stark – Kontakte knüpfen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Anregungen austauschen - Ideenbörse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Sichtbarmachung der Tätigkeit und vor allen Dingen der Statusgruppe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Erkenntnisse gewinnen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Informationen über thematische Vernetzung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Katalysator -&gt; Starthilfe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9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5075" y="1492307"/>
            <a:ext cx="9813702" cy="692979"/>
          </a:xfrm>
        </p:spPr>
        <p:txBody>
          <a:bodyPr/>
          <a:lstStyle/>
          <a:p>
            <a:pPr algn="l"/>
            <a:r>
              <a:rPr lang="de-DE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Vorteile des Netzwerkes</a:t>
            </a:r>
            <a:endParaRPr lang="de-DE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464" y="2315039"/>
            <a:ext cx="9813702" cy="333562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Mitsprache in der universitären Selbstverwaltung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Vermittler*in zwischen Wissenschaft und Verwaltung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Wertschätzung erfahren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Eine andere Perspektive zu der eigenen Arbeit einnehmen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Erleichterung im Arbeitsalltag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Bündelung von unterschiedlichen Fähigkeiten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Das Rad nicht immer neu erfinden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FF0000"/>
                </a:solidFill>
                <a:latin typeface="Bahnschrift" panose="020B0502040204020203" pitchFamily="34" charset="0"/>
                <a:ea typeface="+mj-ea"/>
                <a:cs typeface="+mj-cs"/>
              </a:rPr>
              <a:t>Erleichterung der Einarbeitung sowie bei der Einführung neuer Arbeitsverfahren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FF0000"/>
              </a:solidFill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Gewinkelter Verbinder 6"/>
          <p:cNvCxnSpPr/>
          <p:nvPr/>
        </p:nvCxnSpPr>
        <p:spPr>
          <a:xfrm flipV="1">
            <a:off x="674464" y="1009091"/>
            <a:ext cx="9813702" cy="2466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 F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4" y="350536"/>
            <a:ext cx="2447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7857-A477-4347-8872-FCC8D47FEA1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3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685</Words>
  <Application>Microsoft Office PowerPoint</Application>
  <PresentationFormat>Breitbild</PresentationFormat>
  <Paragraphs>258</Paragraphs>
  <Slides>20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Arial Rounded MT Bold</vt:lpstr>
      <vt:lpstr>Bahnschrift</vt:lpstr>
      <vt:lpstr>Calibri</vt:lpstr>
      <vt:lpstr>Trebuchet MS</vt:lpstr>
      <vt:lpstr>Wingdings 3</vt:lpstr>
      <vt:lpstr>Facette</vt:lpstr>
      <vt:lpstr>Teilpersonalversammlung</vt:lpstr>
      <vt:lpstr>Inhaltsverzeichnis</vt:lpstr>
      <vt:lpstr>Warum das SAN wieder einführen?</vt:lpstr>
      <vt:lpstr>Warum das SAN wieder einführen?</vt:lpstr>
      <vt:lpstr>Inhaltsverzeichnis</vt:lpstr>
      <vt:lpstr>Was heißt vernetzen?</vt:lpstr>
      <vt:lpstr>Inhaltsverzeichnis</vt:lpstr>
      <vt:lpstr>Vorteile des Netzwerkes</vt:lpstr>
      <vt:lpstr>Vorteile des Netzwerkes</vt:lpstr>
      <vt:lpstr>Vorteile des Netzwerkes</vt:lpstr>
      <vt:lpstr>Inhaltsverzeichnis</vt:lpstr>
      <vt:lpstr>Geschichte des alten  SAN-Netzwerkes</vt:lpstr>
      <vt:lpstr>Inhaltsverzeichnis</vt:lpstr>
      <vt:lpstr>   Die Wiederauferstehung</vt:lpstr>
      <vt:lpstr>   Die Wiederauferstehung</vt:lpstr>
      <vt:lpstr>Inhaltsverzeichnis</vt:lpstr>
      <vt:lpstr>Mitarbeiten im Netzwerk </vt:lpstr>
      <vt:lpstr>Inhaltsverzeichnis</vt:lpstr>
      <vt:lpstr>Wer macht mit???</vt:lpstr>
      <vt:lpstr>Fragestunde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Teilpersonalversammlung</dc:title>
  <dc:creator>Windows-Benutzer</dc:creator>
  <cp:lastModifiedBy>Windows-Benutzer</cp:lastModifiedBy>
  <cp:revision>40</cp:revision>
  <cp:lastPrinted>2019-09-10T12:10:29Z</cp:lastPrinted>
  <dcterms:created xsi:type="dcterms:W3CDTF">2019-06-30T14:26:54Z</dcterms:created>
  <dcterms:modified xsi:type="dcterms:W3CDTF">2019-09-30T09:06:36Z</dcterms:modified>
</cp:coreProperties>
</file>