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5" r:id="rId2"/>
  </p:sldMasterIdLst>
  <p:notesMasterIdLst>
    <p:notesMasterId r:id="rId12"/>
  </p:notesMasterIdLst>
  <p:handoutMasterIdLst>
    <p:handoutMasterId r:id="rId13"/>
  </p:handoutMasterIdLst>
  <p:sldIdLst>
    <p:sldId id="281" r:id="rId3"/>
    <p:sldId id="282" r:id="rId4"/>
    <p:sldId id="284" r:id="rId5"/>
    <p:sldId id="309" r:id="rId6"/>
    <p:sldId id="274" r:id="rId7"/>
    <p:sldId id="311" r:id="rId8"/>
    <p:sldId id="280" r:id="rId9"/>
    <p:sldId id="312" r:id="rId10"/>
    <p:sldId id="316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81B3"/>
    <a:srgbClr val="F49F98"/>
    <a:srgbClr val="D45C65"/>
    <a:srgbClr val="FECF41"/>
    <a:srgbClr val="F8A6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15" autoAdjust="0"/>
    <p:restoredTop sz="97461" autoAdjust="0"/>
  </p:normalViewPr>
  <p:slideViewPr>
    <p:cSldViewPr showGuides="1">
      <p:cViewPr varScale="1">
        <p:scale>
          <a:sx n="98" d="100"/>
          <a:sy n="98" d="100"/>
        </p:scale>
        <p:origin x="90" y="13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21" d="100"/>
          <a:sy n="121" d="100"/>
        </p:scale>
        <p:origin x="405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FC5E827F-AFFB-4521-937A-4A6CC48BEF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FBD6053-A03A-44A9-A252-2AE4141F3C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4AE3F3-D9BC-4026-9AA0-5E733025F96D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FDA3799-5E67-47F8-B416-6B830744DC4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61DC965-793F-40A9-8DDB-C2597918B9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CE5A8-732E-4637-BF68-72F2A90CC8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1451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6A1EF9-338E-4566-BAB4-3E8ADC30C037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D628D-FC62-4541-A05E-E95D41248A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5443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0D628D-FC62-4541-A05E-E95D41248AA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903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1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1952625"/>
            <a:ext cx="5087937" cy="4905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8" name="Grafik 7" descr="Universität Bremen Logo">
            <a:extLst>
              <a:ext uri="{FF2B5EF4-FFF2-40B4-BE49-F238E27FC236}">
                <a16:creationId xmlns:a16="http://schemas.microsoft.com/office/drawing/2014/main" id="{0A356983-F90E-4A48-860D-1EC103066500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960688"/>
            <a:ext cx="4043364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933825"/>
            <a:ext cx="4043364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905375"/>
            <a:ext cx="4043364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884655"/>
            <a:ext cx="4043364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5087938" y="1952625"/>
            <a:ext cx="7104062" cy="4905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D3DA0664-74DA-496A-A215-87EE34D6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6096000" y="2960688"/>
            <a:ext cx="1008063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4FB1D8DA-EE61-4B45-A0BE-6F822FC03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8155553" y="2960688"/>
            <a:ext cx="1008063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E4141D52-3618-414B-A563-6A32A782B3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0164763" y="2960688"/>
            <a:ext cx="1008063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F05146F-2425-441D-850A-4FDD73900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937" y="385178"/>
            <a:ext cx="6084887" cy="595897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431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1952625"/>
            <a:ext cx="6096000" cy="4905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6096000" y="1952625"/>
            <a:ext cx="6096000" cy="4905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E4141D52-3618-414B-A563-6A32A782B3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9156700" y="2960688"/>
            <a:ext cx="3035299" cy="38973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9D1FFECA-CE3D-4183-B2EB-77B82BE43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2960688"/>
            <a:ext cx="1019177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1408DBDF-1F31-4F92-BD2B-2F4676144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2027239" y="2960688"/>
            <a:ext cx="1008062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568C62CA-75E6-4BD3-8CBF-B10BF2634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4043363" y="2960688"/>
            <a:ext cx="1044575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16" name="Grafik 15" descr="Universität Bremen Logo">
            <a:extLst>
              <a:ext uri="{FF2B5EF4-FFF2-40B4-BE49-F238E27FC236}">
                <a16:creationId xmlns:a16="http://schemas.microsoft.com/office/drawing/2014/main" id="{14F7CFB9-B1D6-45F2-87B8-D65E8F4CF15B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3659076-59FB-48F2-BC43-83D489BEF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937" y="385178"/>
            <a:ext cx="6096000" cy="590478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935137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5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 descr="Universität Bremen Logo">
            <a:extLst>
              <a:ext uri="{FF2B5EF4-FFF2-40B4-BE49-F238E27FC236}">
                <a16:creationId xmlns:a16="http://schemas.microsoft.com/office/drawing/2014/main" id="{72B2DB94-68FD-436F-85E5-527459CBD954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72DC036-EE79-462A-B345-B4AB0DF3B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937" y="385178"/>
            <a:ext cx="6084888" cy="590478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1952625"/>
            <a:ext cx="12192002" cy="4905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D3DA0664-74DA-496A-A215-87EE34D6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4043363" y="2960688"/>
            <a:ext cx="1044575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" y="1952625"/>
            <a:ext cx="3028384" cy="4905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960688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933825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905375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876925"/>
            <a:ext cx="2027239" cy="51173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8" name="Bildplatzhalter 5" descr="Bild / Grafik / Tabelle: Hier müsste der Alternativtext ergänzt werden.">
            <a:extLst>
              <a:ext uri="{FF2B5EF4-FFF2-40B4-BE49-F238E27FC236}">
                <a16:creationId xmlns:a16="http://schemas.microsoft.com/office/drawing/2014/main" id="{CFDE88C3-06B4-440E-95D0-050925E5DC6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5097461" y="1952625"/>
            <a:ext cx="7094538" cy="4905375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592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5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 descr="Universität Bremen Logo">
            <a:extLst>
              <a:ext uri="{FF2B5EF4-FFF2-40B4-BE49-F238E27FC236}">
                <a16:creationId xmlns:a16="http://schemas.microsoft.com/office/drawing/2014/main" id="{72B2DB94-68FD-436F-85E5-527459CBD954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DA359A5A-BB0A-407F-B5A8-E33AA8E5D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937" y="385178"/>
            <a:ext cx="6084888" cy="590478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1952625"/>
            <a:ext cx="12192002" cy="49053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" y="1952625"/>
            <a:ext cx="3028384" cy="4905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960688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933825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905375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876925"/>
            <a:ext cx="2027239" cy="51173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8" name="Bildplatzhalter 5" descr="Bild / Grafik / Tabelle: Hier müsste der Alternativtext ergänzt werden.">
            <a:extLst>
              <a:ext uri="{FF2B5EF4-FFF2-40B4-BE49-F238E27FC236}">
                <a16:creationId xmlns:a16="http://schemas.microsoft.com/office/drawing/2014/main" id="{CFDE88C3-06B4-440E-95D0-050925E5DC6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5097461" y="1952625"/>
            <a:ext cx="7094538" cy="4905375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09656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5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 descr="Universität Bremen Logo">
            <a:extLst>
              <a:ext uri="{FF2B5EF4-FFF2-40B4-BE49-F238E27FC236}">
                <a16:creationId xmlns:a16="http://schemas.microsoft.com/office/drawing/2014/main" id="{72B2DB94-68FD-436F-85E5-527459CBD954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30BAA30-B477-41FA-8A80-40163AF57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937" y="385178"/>
            <a:ext cx="6084888" cy="590478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1952625"/>
            <a:ext cx="12192002" cy="49053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" y="1952625"/>
            <a:ext cx="3028384" cy="4905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960688"/>
            <a:ext cx="2027239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933825"/>
            <a:ext cx="2027239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905375"/>
            <a:ext cx="2027239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876925"/>
            <a:ext cx="2027239" cy="51173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8" name="Bildplatzhalter 5" descr="Bild / Grafik / Tabelle: Hier müsste der Alternativtext ergänzt werden.">
            <a:extLst>
              <a:ext uri="{FF2B5EF4-FFF2-40B4-BE49-F238E27FC236}">
                <a16:creationId xmlns:a16="http://schemas.microsoft.com/office/drawing/2014/main" id="{CFDE88C3-06B4-440E-95D0-050925E5DC6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5097461" y="1952625"/>
            <a:ext cx="7094538" cy="4905375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9561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6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 descr="Universität Bremen Logo">
            <a:extLst>
              <a:ext uri="{FF2B5EF4-FFF2-40B4-BE49-F238E27FC236}">
                <a16:creationId xmlns:a16="http://schemas.microsoft.com/office/drawing/2014/main" id="{530156D1-77E1-4E7E-B7CE-7BA842FD8DE2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7299FA8-EC53-473B-AD77-F12A14D6D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937" y="385178"/>
            <a:ext cx="6084888" cy="590478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1952625"/>
            <a:ext cx="12191999" cy="4905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960688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933825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905375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876925"/>
            <a:ext cx="2027239" cy="49819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8" name="Bildplatzhalter 5" descr="Bild / Grafik / Tabelle: Hier müsste der Alternativtext ergänzt werden.">
            <a:extLst>
              <a:ext uri="{FF2B5EF4-FFF2-40B4-BE49-F238E27FC236}">
                <a16:creationId xmlns:a16="http://schemas.microsoft.com/office/drawing/2014/main" id="{CFDE88C3-06B4-440E-95D0-050925E5DC6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3035299" y="1952625"/>
            <a:ext cx="9156699" cy="4905375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40FA568C-805B-407C-9EE5-FB8CBB39E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6375123"/>
            <a:ext cx="2027239" cy="482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1A078990-72C4-435D-8DE4-33CD5E1B6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2027238" y="6375123"/>
            <a:ext cx="1001147" cy="482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2602081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6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 descr="Universität Bremen Logo">
            <a:extLst>
              <a:ext uri="{FF2B5EF4-FFF2-40B4-BE49-F238E27FC236}">
                <a16:creationId xmlns:a16="http://schemas.microsoft.com/office/drawing/2014/main" id="{530156D1-77E1-4E7E-B7CE-7BA842FD8DE2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C381E07-B583-4152-B73A-EDA546918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937" y="385178"/>
            <a:ext cx="6084888" cy="590478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1952625"/>
            <a:ext cx="12191999" cy="4905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960688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933825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905375"/>
            <a:ext cx="2027239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876925"/>
            <a:ext cx="2027239" cy="51173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8" name="Bildplatzhalter 5" descr="Bild / Grafik / Tabelle: Hier müsste der Alternativtext ergänzt werden.">
            <a:extLst>
              <a:ext uri="{FF2B5EF4-FFF2-40B4-BE49-F238E27FC236}">
                <a16:creationId xmlns:a16="http://schemas.microsoft.com/office/drawing/2014/main" id="{CFDE88C3-06B4-440E-95D0-050925E5DC6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3035299" y="1952625"/>
            <a:ext cx="9156699" cy="4905375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9300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6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 descr="Universität Bremen Logo">
            <a:extLst>
              <a:ext uri="{FF2B5EF4-FFF2-40B4-BE49-F238E27FC236}">
                <a16:creationId xmlns:a16="http://schemas.microsoft.com/office/drawing/2014/main" id="{530156D1-77E1-4E7E-B7CE-7BA842FD8DE2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1B45980E-85C8-416B-B2B6-18D60CB10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937" y="385178"/>
            <a:ext cx="6084888" cy="590478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1952625"/>
            <a:ext cx="12191999" cy="4905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960688"/>
            <a:ext cx="2027239" cy="5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933825"/>
            <a:ext cx="2027239" cy="5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905375"/>
            <a:ext cx="2027239" cy="5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876925"/>
            <a:ext cx="2027239" cy="5117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8" name="Bildplatzhalter 5" descr="Bild / Grafik / Tabelle: Hier müsste der Alternativtext ergänzt werden.">
            <a:extLst>
              <a:ext uri="{FF2B5EF4-FFF2-40B4-BE49-F238E27FC236}">
                <a16:creationId xmlns:a16="http://schemas.microsoft.com/office/drawing/2014/main" id="{CFDE88C3-06B4-440E-95D0-050925E5DC6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3035299" y="1952625"/>
            <a:ext cx="9156699" cy="4905375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712365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" y="2456892"/>
            <a:ext cx="1523492" cy="44011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22" name="Grafik 21" descr="Universität Bremen Logo">
            <a:extLst>
              <a:ext uri="{FF2B5EF4-FFF2-40B4-BE49-F238E27FC236}">
                <a16:creationId xmlns:a16="http://schemas.microsoft.com/office/drawing/2014/main" id="{74606240-60D4-4B3E-82C2-370D55879F63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2DBA84A-1C09-4417-8A28-693A4789E3D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644423" y="413303"/>
            <a:ext cx="2313978" cy="819453"/>
          </a:xfrm>
        </p:spPr>
        <p:txBody>
          <a:bodyPr/>
          <a:lstStyle>
            <a:lvl1pPr marL="0" indent="0">
              <a:lnSpc>
                <a:spcPts val="1700"/>
              </a:lnSpc>
              <a:buNone/>
              <a:defRPr sz="1700"/>
            </a:lvl1pPr>
          </a:lstStyle>
          <a:p>
            <a:pPr lvl="0"/>
            <a:r>
              <a:rPr lang="de-DE" dirty="0"/>
              <a:t>Universität Bremen</a:t>
            </a:r>
            <a:br>
              <a:rPr lang="de-DE" dirty="0"/>
            </a:br>
            <a:r>
              <a:rPr lang="de-DE" dirty="0"/>
              <a:t>Institut </a:t>
            </a:r>
            <a:br>
              <a:rPr lang="de-DE" dirty="0"/>
            </a:br>
            <a:r>
              <a:rPr lang="de-DE" dirty="0"/>
              <a:t>Name des Instituts</a:t>
            </a:r>
          </a:p>
        </p:txBody>
      </p:sp>
      <p:sp>
        <p:nvSpPr>
          <p:cNvPr id="31" name="Textplatzhalter 4">
            <a:extLst>
              <a:ext uri="{FF2B5EF4-FFF2-40B4-BE49-F238E27FC236}">
                <a16:creationId xmlns:a16="http://schemas.microsoft.com/office/drawing/2014/main" id="{944D7B0C-537D-4632-89BB-5134317D7F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644423" y="1317273"/>
            <a:ext cx="2313978" cy="699951"/>
          </a:xfrm>
        </p:spPr>
        <p:txBody>
          <a:bodyPr/>
          <a:lstStyle>
            <a:lvl1pPr marL="0" indent="0">
              <a:lnSpc>
                <a:spcPts val="1200"/>
              </a:lnSpc>
              <a:buNone/>
              <a:defRPr sz="1000"/>
            </a:lvl1pPr>
          </a:lstStyle>
          <a:p>
            <a:pPr lvl="0"/>
            <a:r>
              <a:rPr lang="de-DE" dirty="0"/>
              <a:t>Fachbereich 00</a:t>
            </a:r>
            <a:br>
              <a:rPr lang="de-DE" dirty="0"/>
            </a:br>
            <a:r>
              <a:rPr lang="de-DE" dirty="0"/>
              <a:t>Name des Fachbereichs</a:t>
            </a:r>
            <a:br>
              <a:rPr lang="de-DE" dirty="0"/>
            </a:br>
            <a:r>
              <a:rPr lang="de-DE" dirty="0"/>
              <a:t>auch zweizeilig möglich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2027237" y="2365928"/>
            <a:ext cx="9143999" cy="1351104"/>
          </a:xfrm>
        </p:spPr>
        <p:txBody>
          <a:bodyPr anchor="t"/>
          <a:lstStyle>
            <a:lvl1pPr algn="l">
              <a:defRPr sz="4800" spc="14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2027237" y="3849712"/>
            <a:ext cx="9145587" cy="1055663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4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41D381FE-4517-4C56-A7DE-19E7CE3113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2027238" y="5355020"/>
            <a:ext cx="5076825" cy="1055663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800"/>
            </a:lvl1pPr>
            <a:lvl2pPr>
              <a:lnSpc>
                <a:spcPct val="100000"/>
              </a:lnSpc>
              <a:defRPr sz="1700"/>
            </a:lvl2pPr>
            <a:lvl3pPr>
              <a:lnSpc>
                <a:spcPct val="100000"/>
              </a:lnSpc>
              <a:defRPr sz="1700"/>
            </a:lvl3pPr>
            <a:lvl4pPr>
              <a:lnSpc>
                <a:spcPct val="100000"/>
              </a:lnSpc>
              <a:defRPr sz="1700"/>
            </a:lvl4pPr>
            <a:lvl5pPr>
              <a:lnSpc>
                <a:spcPct val="100000"/>
              </a:lnSpc>
              <a:defRPr sz="1700"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pic>
        <p:nvPicPr>
          <p:cNvPr id="10" name="Grafik 9" descr="Kooperation: Hier müsste der Alternativtext ergänzt werden.">
            <a:extLst>
              <a:ext uri="{FF2B5EF4-FFF2-40B4-BE49-F238E27FC236}">
                <a16:creationId xmlns:a16="http://schemas.microsoft.com/office/drawing/2014/main" id="{254E2EAC-AEE9-4D5D-A0D0-82841FC4D7C6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896200" y="5962998"/>
            <a:ext cx="1267417" cy="404041"/>
          </a:xfrm>
          <a:prstGeom prst="rect">
            <a:avLst/>
          </a:prstGeom>
        </p:spPr>
      </p:pic>
      <p:pic>
        <p:nvPicPr>
          <p:cNvPr id="11" name="Grafik 10" descr="Kooperation: Hier müsste der Alternativtext ergänzt werden.">
            <a:extLst>
              <a:ext uri="{FF2B5EF4-FFF2-40B4-BE49-F238E27FC236}">
                <a16:creationId xmlns:a16="http://schemas.microsoft.com/office/drawing/2014/main" id="{89DCF0DD-EDCE-4C31-822C-61A9D1088CEA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644423" y="5962998"/>
            <a:ext cx="1267417" cy="404041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960688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93382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90537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876925"/>
            <a:ext cx="1019175" cy="51173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CE21CB02-D9C6-4FAF-A21F-7A8AE11A4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6375123"/>
            <a:ext cx="1019175" cy="482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8807AC72-7C0F-482B-A3FD-7609DF861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019174" y="6375123"/>
            <a:ext cx="503745" cy="482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9" name="Eckige Klammer rechts 28">
            <a:extLst>
              <a:ext uri="{FF2B5EF4-FFF2-40B4-BE49-F238E27FC236}">
                <a16:creationId xmlns:a16="http://schemas.microsoft.com/office/drawing/2014/main" id="{7B79195D-A05E-4DEC-9BC6-6B4C8E00C0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 rot="5400000">
            <a:off x="9674565" y="4876403"/>
            <a:ext cx="189310" cy="4390863"/>
          </a:xfrm>
          <a:prstGeom prst="rightBracket">
            <a:avLst>
              <a:gd name="adj" fmla="val 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CBF008EA-A215-4D23-A3F1-26DE0C8EF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7572164" y="6957392"/>
            <a:ext cx="4390863" cy="189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>
              <a:lnSpc>
                <a:spcPts val="1200"/>
              </a:lnSpc>
            </a:pPr>
            <a:r>
              <a:rPr lang="de-DE" sz="900" b="0" spc="20" baseline="0" dirty="0">
                <a:solidFill>
                  <a:schemeClr val="bg1">
                    <a:lumMod val="50000"/>
                  </a:schemeClr>
                </a:solidFill>
              </a:rPr>
              <a:t>Eingabe im Titelmaster (Ansicht &gt; Folienmaster)</a:t>
            </a:r>
          </a:p>
        </p:txBody>
      </p:sp>
    </p:spTree>
    <p:extLst>
      <p:ext uri="{BB962C8B-B14F-4D97-AF65-F5344CB8AC3E}">
        <p14:creationId xmlns:p14="http://schemas.microsoft.com/office/powerpoint/2010/main" val="33057184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" y="2456892"/>
            <a:ext cx="1523492" cy="44011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22" name="Grafik 21" descr="Universität Bremen Logo">
            <a:extLst>
              <a:ext uri="{FF2B5EF4-FFF2-40B4-BE49-F238E27FC236}">
                <a16:creationId xmlns:a16="http://schemas.microsoft.com/office/drawing/2014/main" id="{74606240-60D4-4B3E-82C2-370D55879F63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27" name="Textplatzhalter 4">
            <a:extLst>
              <a:ext uri="{FF2B5EF4-FFF2-40B4-BE49-F238E27FC236}">
                <a16:creationId xmlns:a16="http://schemas.microsoft.com/office/drawing/2014/main" id="{51BE191D-BA69-45CE-B3CA-2D7E2DAA0A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644423" y="413303"/>
            <a:ext cx="2313978" cy="819453"/>
          </a:xfrm>
        </p:spPr>
        <p:txBody>
          <a:bodyPr/>
          <a:lstStyle>
            <a:lvl1pPr marL="0" indent="0">
              <a:lnSpc>
                <a:spcPts val="1700"/>
              </a:lnSpc>
              <a:buNone/>
              <a:defRPr sz="1700"/>
            </a:lvl1pPr>
          </a:lstStyle>
          <a:p>
            <a:pPr lvl="0"/>
            <a:r>
              <a:rPr lang="de-DE" dirty="0"/>
              <a:t>Universität Bremen</a:t>
            </a:r>
            <a:br>
              <a:rPr lang="de-DE" dirty="0"/>
            </a:br>
            <a:r>
              <a:rPr lang="de-DE" dirty="0"/>
              <a:t>Institut </a:t>
            </a:r>
            <a:br>
              <a:rPr lang="de-DE" dirty="0"/>
            </a:br>
            <a:r>
              <a:rPr lang="de-DE" dirty="0"/>
              <a:t>Name des Instituts</a:t>
            </a:r>
          </a:p>
        </p:txBody>
      </p:sp>
      <p:sp>
        <p:nvSpPr>
          <p:cNvPr id="28" name="Textplatzhalter 4">
            <a:extLst>
              <a:ext uri="{FF2B5EF4-FFF2-40B4-BE49-F238E27FC236}">
                <a16:creationId xmlns:a16="http://schemas.microsoft.com/office/drawing/2014/main" id="{AE7493CB-B34A-4D25-8DA7-01E33962A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644423" y="1317273"/>
            <a:ext cx="2313978" cy="699951"/>
          </a:xfrm>
        </p:spPr>
        <p:txBody>
          <a:bodyPr/>
          <a:lstStyle>
            <a:lvl1pPr marL="0" indent="0">
              <a:lnSpc>
                <a:spcPts val="1200"/>
              </a:lnSpc>
              <a:buNone/>
              <a:defRPr sz="1000"/>
            </a:lvl1pPr>
          </a:lstStyle>
          <a:p>
            <a:pPr lvl="0"/>
            <a:r>
              <a:rPr lang="de-DE" dirty="0"/>
              <a:t>Fachbereich 00</a:t>
            </a:r>
            <a:br>
              <a:rPr lang="de-DE" dirty="0"/>
            </a:br>
            <a:r>
              <a:rPr lang="de-DE" dirty="0"/>
              <a:t>Name des Fachbereichs</a:t>
            </a:r>
            <a:br>
              <a:rPr lang="de-DE" dirty="0"/>
            </a:br>
            <a:r>
              <a:rPr lang="de-DE" dirty="0"/>
              <a:t>auch zweizeilig möglich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2027237" y="2365928"/>
            <a:ext cx="9143999" cy="1351104"/>
          </a:xfrm>
        </p:spPr>
        <p:txBody>
          <a:bodyPr anchor="t"/>
          <a:lstStyle>
            <a:lvl1pPr algn="l">
              <a:defRPr sz="4800" spc="14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2027237" y="3849712"/>
            <a:ext cx="9145587" cy="1055663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4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41D381FE-4517-4C56-A7DE-19E7CE3113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2027238" y="5355020"/>
            <a:ext cx="5076825" cy="1055663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800"/>
            </a:lvl1pPr>
            <a:lvl2pPr>
              <a:lnSpc>
                <a:spcPct val="100000"/>
              </a:lnSpc>
              <a:defRPr sz="1700"/>
            </a:lvl2pPr>
            <a:lvl3pPr>
              <a:lnSpc>
                <a:spcPct val="100000"/>
              </a:lnSpc>
              <a:defRPr sz="1700"/>
            </a:lvl3pPr>
            <a:lvl4pPr>
              <a:lnSpc>
                <a:spcPct val="100000"/>
              </a:lnSpc>
              <a:defRPr sz="1700"/>
            </a:lvl4pPr>
            <a:lvl5pPr>
              <a:lnSpc>
                <a:spcPct val="100000"/>
              </a:lnSpc>
              <a:defRPr sz="1700"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pic>
        <p:nvPicPr>
          <p:cNvPr id="10" name="Grafik 9" descr="Kooperation: Hier müsste der Alternativtext ergänzt werden.">
            <a:extLst>
              <a:ext uri="{FF2B5EF4-FFF2-40B4-BE49-F238E27FC236}">
                <a16:creationId xmlns:a16="http://schemas.microsoft.com/office/drawing/2014/main" id="{254E2EAC-AEE9-4D5D-A0D0-82841FC4D7C6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896200" y="5962998"/>
            <a:ext cx="1267417" cy="404041"/>
          </a:xfrm>
          <a:prstGeom prst="rect">
            <a:avLst/>
          </a:prstGeom>
        </p:spPr>
      </p:pic>
      <p:pic>
        <p:nvPicPr>
          <p:cNvPr id="11" name="Grafik 10" descr="Kooperation: Hier müsste der Alternativtext ergänzt werden.">
            <a:extLst>
              <a:ext uri="{FF2B5EF4-FFF2-40B4-BE49-F238E27FC236}">
                <a16:creationId xmlns:a16="http://schemas.microsoft.com/office/drawing/2014/main" id="{89DCF0DD-EDCE-4C31-822C-61A9D1088CEA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644423" y="5962998"/>
            <a:ext cx="1267417" cy="404041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960688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93382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90537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876925"/>
            <a:ext cx="1019175" cy="51173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9" name="Eckige Klammer rechts 28">
            <a:extLst>
              <a:ext uri="{FF2B5EF4-FFF2-40B4-BE49-F238E27FC236}">
                <a16:creationId xmlns:a16="http://schemas.microsoft.com/office/drawing/2014/main" id="{7B79195D-A05E-4DEC-9BC6-6B4C8E00C0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 rot="5400000">
            <a:off x="9674565" y="4876403"/>
            <a:ext cx="189310" cy="4390863"/>
          </a:xfrm>
          <a:prstGeom prst="rightBracket">
            <a:avLst>
              <a:gd name="adj" fmla="val 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CBF008EA-A215-4D23-A3F1-26DE0C8EF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7572164" y="6957392"/>
            <a:ext cx="4390863" cy="189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>
              <a:lnSpc>
                <a:spcPts val="1200"/>
              </a:lnSpc>
            </a:pPr>
            <a:r>
              <a:rPr lang="de-DE" sz="900" b="0" spc="20" baseline="0" dirty="0">
                <a:solidFill>
                  <a:schemeClr val="bg1">
                    <a:lumMod val="50000"/>
                  </a:schemeClr>
                </a:solidFill>
              </a:rPr>
              <a:t>Eingabe im Titelmaster (Ansicht &gt; Folienmaster)</a:t>
            </a:r>
          </a:p>
        </p:txBody>
      </p:sp>
    </p:spTree>
    <p:extLst>
      <p:ext uri="{BB962C8B-B14F-4D97-AF65-F5344CB8AC3E}">
        <p14:creationId xmlns:p14="http://schemas.microsoft.com/office/powerpoint/2010/main" val="3765040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1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" y="2456892"/>
            <a:ext cx="1523492" cy="44011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2027237" y="2373548"/>
            <a:ext cx="9143999" cy="1055663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2027237" y="3652644"/>
            <a:ext cx="9145587" cy="1055663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4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960688"/>
            <a:ext cx="1019175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933825"/>
            <a:ext cx="1019175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905375"/>
            <a:ext cx="1019175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876925"/>
            <a:ext cx="1019175" cy="51173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357365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1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1952625"/>
            <a:ext cx="5087937" cy="4905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8" name="Grafik 7" descr="Universität Bremen Logo">
            <a:extLst>
              <a:ext uri="{FF2B5EF4-FFF2-40B4-BE49-F238E27FC236}">
                <a16:creationId xmlns:a16="http://schemas.microsoft.com/office/drawing/2014/main" id="{0A356983-F90E-4A48-860D-1EC103066500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960688"/>
            <a:ext cx="4043364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933825"/>
            <a:ext cx="4043364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905375"/>
            <a:ext cx="4043364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884655"/>
            <a:ext cx="4043364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5087938" y="1952625"/>
            <a:ext cx="7104062" cy="49053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D3DA0664-74DA-496A-A215-87EE34D6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6096000" y="2960688"/>
            <a:ext cx="1008063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4FB1D8DA-EE61-4B45-A0BE-6F822FC03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8155553" y="2960688"/>
            <a:ext cx="1008063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E4141D52-3618-414B-A563-6A32A782B3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0164763" y="2960688"/>
            <a:ext cx="1008063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2D7F9D9-8D3D-4A09-8A9A-B835470B9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937" y="385178"/>
            <a:ext cx="6084889" cy="590478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63027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1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0668508" y="2456892"/>
            <a:ext cx="1523492" cy="44011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1023418" y="2373548"/>
            <a:ext cx="9143999" cy="1055663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1023418" y="3652644"/>
            <a:ext cx="9145587" cy="1055663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4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172825" y="2960688"/>
            <a:ext cx="1019175" cy="5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172825" y="3933825"/>
            <a:ext cx="1019175" cy="5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172825" y="4905375"/>
            <a:ext cx="1019175" cy="5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172825" y="5876925"/>
            <a:ext cx="1019175" cy="5117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9791573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" y="2456892"/>
            <a:ext cx="1523492" cy="44011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 txBox="1">
            <a:spLocks/>
          </p:cNvSpPr>
          <p:nvPr userDrawn="1"/>
        </p:nvSpPr>
        <p:spPr bwMode="gray">
          <a:xfrm>
            <a:off x="2027237" y="2373548"/>
            <a:ext cx="9143999" cy="10556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11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6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2027237" y="3652644"/>
            <a:ext cx="9145587" cy="1055663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4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960688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93382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90537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876925"/>
            <a:ext cx="1019175" cy="51173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CE21CB02-D9C6-4FAF-A21F-7A8AE11A4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6375123"/>
            <a:ext cx="1019175" cy="482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8807AC72-7C0F-482B-A3FD-7609DF861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019174" y="6375123"/>
            <a:ext cx="503745" cy="482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14011156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mit Bi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" y="2456892"/>
            <a:ext cx="1523492" cy="44011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7644172" y="2373548"/>
            <a:ext cx="3527064" cy="2171576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7645147" y="4615774"/>
            <a:ext cx="3527677" cy="1268881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4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960688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93382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90537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876925"/>
            <a:ext cx="1019175" cy="51173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CE21CB02-D9C6-4FAF-A21F-7A8AE11A4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6375123"/>
            <a:ext cx="1019175" cy="482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8807AC72-7C0F-482B-A3FD-7609DF861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019174" y="6375123"/>
            <a:ext cx="503745" cy="482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2" name="Bildplatzhalter 5" descr="Bild / Grafik / Tabelle: Hier müsste der Alternativtext ergänzt werden.">
            <a:extLst>
              <a:ext uri="{FF2B5EF4-FFF2-40B4-BE49-F238E27FC236}">
                <a16:creationId xmlns:a16="http://schemas.microsoft.com/office/drawing/2014/main" id="{A615BE17-964A-477F-9A04-70EE1C2C25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1522919" y="2456892"/>
            <a:ext cx="5581144" cy="4401108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727859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mit Bi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0669081" y="2456892"/>
            <a:ext cx="1523492" cy="44011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1019175" y="2378900"/>
            <a:ext cx="3527064" cy="2171576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1020150" y="4621126"/>
            <a:ext cx="3527677" cy="1268881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4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173398" y="2960688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173398" y="393382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173398" y="4905375"/>
            <a:ext cx="1019175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173398" y="5876925"/>
            <a:ext cx="1019175" cy="51173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CE21CB02-D9C6-4FAF-A21F-7A8AE11A4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173398" y="6375123"/>
            <a:ext cx="1019175" cy="482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8807AC72-7C0F-482B-A3FD-7609DF861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0669081" y="6375123"/>
            <a:ext cx="503745" cy="482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2" name="Bildplatzhalter 5" descr="Bild / Grafik / Tabelle: Hier müsste der Alternativtext ergänzt werden.">
            <a:extLst>
              <a:ext uri="{FF2B5EF4-FFF2-40B4-BE49-F238E27FC236}">
                <a16:creationId xmlns:a16="http://schemas.microsoft.com/office/drawing/2014/main" id="{A615BE17-964A-477F-9A04-70EE1C2C25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5087937" y="2456892"/>
            <a:ext cx="5578982" cy="4401108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051990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mit Bi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" y="2456892"/>
            <a:ext cx="1523492" cy="44011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7644172" y="2373548"/>
            <a:ext cx="3527064" cy="2171576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7645147" y="4615774"/>
            <a:ext cx="3527677" cy="1268881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4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960688"/>
            <a:ext cx="1019175" cy="50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933825"/>
            <a:ext cx="1019175" cy="50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905375"/>
            <a:ext cx="1019175" cy="50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876925"/>
            <a:ext cx="1019175" cy="51173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2" name="Bildplatzhalter 5" descr="Bild / Grafik / Tabelle: Hier müsste der Alternativtext ergänzt werden.">
            <a:extLst>
              <a:ext uri="{FF2B5EF4-FFF2-40B4-BE49-F238E27FC236}">
                <a16:creationId xmlns:a16="http://schemas.microsoft.com/office/drawing/2014/main" id="{A615BE17-964A-477F-9A04-70EE1C2C25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1522919" y="2456892"/>
            <a:ext cx="5581144" cy="4401108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516750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mit Bild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0669081" y="2456892"/>
            <a:ext cx="1523492" cy="44011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1019175" y="2378900"/>
            <a:ext cx="3527064" cy="2171576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1020150" y="4621126"/>
            <a:ext cx="3527677" cy="1268881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4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173398" y="2960688"/>
            <a:ext cx="1019175" cy="50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173398" y="3933825"/>
            <a:ext cx="1019175" cy="50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173398" y="4905375"/>
            <a:ext cx="1019175" cy="50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173398" y="5876925"/>
            <a:ext cx="1019175" cy="51173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2" name="Bildplatzhalter 5" descr="Bild / Grafik / Tabelle: Hier müsste der Alternativtext ergänzt werden.">
            <a:extLst>
              <a:ext uri="{FF2B5EF4-FFF2-40B4-BE49-F238E27FC236}">
                <a16:creationId xmlns:a16="http://schemas.microsoft.com/office/drawing/2014/main" id="{A615BE17-964A-477F-9A04-70EE1C2C25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5087937" y="2456892"/>
            <a:ext cx="5578982" cy="4401108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02551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mit Bild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" y="2456892"/>
            <a:ext cx="1523492" cy="44011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7644172" y="2373548"/>
            <a:ext cx="3527064" cy="2171576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7645147" y="4615774"/>
            <a:ext cx="3527677" cy="1268881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4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960688"/>
            <a:ext cx="1019175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933825"/>
            <a:ext cx="1019175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905375"/>
            <a:ext cx="1019175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876925"/>
            <a:ext cx="1019175" cy="51173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2" name="Bildplatzhalter 5" descr="Bild / Grafik / Tabelle: Hier müsste der Alternativtext ergänzt werden.">
            <a:extLst>
              <a:ext uri="{FF2B5EF4-FFF2-40B4-BE49-F238E27FC236}">
                <a16:creationId xmlns:a16="http://schemas.microsoft.com/office/drawing/2014/main" id="{A615BE17-964A-477F-9A04-70EE1C2C25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1522919" y="2456892"/>
            <a:ext cx="5581144" cy="4401108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432917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mit Bild 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0669081" y="2456892"/>
            <a:ext cx="1523492" cy="44011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1019175" y="2378900"/>
            <a:ext cx="3527064" cy="2171576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1020150" y="4621126"/>
            <a:ext cx="3527677" cy="1268881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4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173398" y="2960688"/>
            <a:ext cx="1019175" cy="50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173398" y="3933825"/>
            <a:ext cx="1019175" cy="50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173398" y="4905375"/>
            <a:ext cx="1019175" cy="50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173398" y="5876925"/>
            <a:ext cx="1019175" cy="51173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2" name="Bildplatzhalter 5" descr="Bild / Grafik / Tabelle: Hier müsste der Alternativtext ergänzt werden.">
            <a:extLst>
              <a:ext uri="{FF2B5EF4-FFF2-40B4-BE49-F238E27FC236}">
                <a16:creationId xmlns:a16="http://schemas.microsoft.com/office/drawing/2014/main" id="{A615BE17-964A-477F-9A04-70EE1C2C25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5087937" y="2456892"/>
            <a:ext cx="5578982" cy="4401108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91057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7078D-DB01-4ECB-8353-499E4EFB1B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B882475-F824-43AF-B19C-3578C663B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034525" y="2263728"/>
            <a:ext cx="9138299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4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06C738-4815-43AC-96CD-8F8802538EAB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2027238" y="2913286"/>
            <a:ext cx="9145587" cy="296364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090D37F-409F-490E-B090-1C6D62CEE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341260" y="6481720"/>
            <a:ext cx="443372" cy="187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r">
              <a:lnSpc>
                <a:spcPts val="1200"/>
              </a:lnSpc>
            </a:pPr>
            <a:fld id="{AA1AFE9F-4FFA-40F3-946C-5B485D02F4ED}" type="slidenum">
              <a:rPr lang="de-DE" sz="900" b="0" spc="20" baseline="0" smtClean="0">
                <a:solidFill>
                  <a:schemeClr val="tx1"/>
                </a:solidFill>
              </a:rPr>
              <a:pPr algn="r">
                <a:lnSpc>
                  <a:spcPts val="1200"/>
                </a:lnSpc>
              </a:pPr>
              <a:t>‹Nr.›</a:t>
            </a:fld>
            <a:endParaRPr lang="de-DE" sz="900" b="0" spc="20" baseline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0884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Bild (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7078D-DB01-4ECB-8353-499E4EFB1B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1019175" y="1695285"/>
            <a:ext cx="5620500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B882475-F824-43AF-B19C-3578C663B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027265" y="2263728"/>
            <a:ext cx="5612410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4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06C738-4815-43AC-96CD-8F8802538EAB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1019175" y="2913286"/>
            <a:ext cx="5616886" cy="296364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Bildplatzhalter 5" descr="Bild / Grafik / Tabelle: Hier müsste der Alternativtext ergänzt werden.">
            <a:extLst>
              <a:ext uri="{FF2B5EF4-FFF2-40B4-BE49-F238E27FC236}">
                <a16:creationId xmlns:a16="http://schemas.microsoft.com/office/drawing/2014/main" id="{F8D408A5-45DB-43F7-A63B-AEF19C2970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7104064" y="1773312"/>
            <a:ext cx="5087936" cy="410361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E063D1E-F908-4B57-AC16-E0DAAFD46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341260" y="6481720"/>
            <a:ext cx="443372" cy="187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r">
              <a:lnSpc>
                <a:spcPts val="1200"/>
              </a:lnSpc>
            </a:pPr>
            <a:fld id="{AA1AFE9F-4FFA-40F3-946C-5B485D02F4ED}" type="slidenum">
              <a:rPr lang="de-DE" sz="900" b="0" spc="20" baseline="0" smtClean="0">
                <a:solidFill>
                  <a:schemeClr val="tx1"/>
                </a:solidFill>
              </a:rPr>
              <a:pPr algn="r">
                <a:lnSpc>
                  <a:spcPts val="1200"/>
                </a:lnSpc>
              </a:pPr>
              <a:t>‹Nr.›</a:t>
            </a:fld>
            <a:endParaRPr lang="de-DE" sz="900" b="0" spc="20" baseline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61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1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1952625"/>
            <a:ext cx="5087937" cy="49053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8" name="Grafik 7" descr="Universität Bremen Logo">
            <a:extLst>
              <a:ext uri="{FF2B5EF4-FFF2-40B4-BE49-F238E27FC236}">
                <a16:creationId xmlns:a16="http://schemas.microsoft.com/office/drawing/2014/main" id="{0A356983-F90E-4A48-860D-1EC103066500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960688"/>
            <a:ext cx="4043364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933825"/>
            <a:ext cx="4043364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905375"/>
            <a:ext cx="4043364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884655"/>
            <a:ext cx="4043364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5087938" y="1952625"/>
            <a:ext cx="7104062" cy="4905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D3DA0664-74DA-496A-A215-87EE34D6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6096000" y="2960688"/>
            <a:ext cx="1008063" cy="38973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4FB1D8DA-EE61-4B45-A0BE-6F822FC03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8155553" y="2960688"/>
            <a:ext cx="1008063" cy="38973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E4141D52-3618-414B-A563-6A32A782B3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0164763" y="2960688"/>
            <a:ext cx="1008063" cy="38973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C875C00-55A8-42EF-BE92-EB66ADCBD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937" y="385178"/>
            <a:ext cx="6084888" cy="590478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633366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Bild (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7078D-DB01-4ECB-8353-499E4EFB1B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591944" y="1695285"/>
            <a:ext cx="5584523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B882475-F824-43AF-B19C-3578C663B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600034" y="2263728"/>
            <a:ext cx="5576434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400" spc="40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06C738-4815-43AC-96CD-8F8802538EAB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5591944" y="2913286"/>
            <a:ext cx="5580881" cy="296364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F0962739-88FB-4C0F-A094-042A31EE87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341260" y="6481720"/>
            <a:ext cx="443372" cy="187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r">
              <a:lnSpc>
                <a:spcPts val="1200"/>
              </a:lnSpc>
            </a:pPr>
            <a:fld id="{AA1AFE9F-4FFA-40F3-946C-5B485D02F4ED}" type="slidenum">
              <a:rPr lang="de-DE" sz="900" b="0" spc="20" baseline="0" smtClean="0">
                <a:solidFill>
                  <a:schemeClr val="tx1"/>
                </a:solidFill>
              </a:rPr>
              <a:pPr algn="r">
                <a:lnSpc>
                  <a:spcPts val="1200"/>
                </a:lnSpc>
              </a:pPr>
              <a:t>‹Nr.›</a:t>
            </a:fld>
            <a:endParaRPr lang="de-DE" sz="900" b="0" spc="20" baseline="0" dirty="0">
              <a:solidFill>
                <a:schemeClr val="tx1"/>
              </a:solidFill>
            </a:endParaRPr>
          </a:p>
        </p:txBody>
      </p:sp>
      <p:sp>
        <p:nvSpPr>
          <p:cNvPr id="6" name="Bildplatzhalter 5" descr="Bild / Grafik / Tabelle: Hier müsste der Alternativtext ergänzt werden.">
            <a:extLst>
              <a:ext uri="{FF2B5EF4-FFF2-40B4-BE49-F238E27FC236}">
                <a16:creationId xmlns:a16="http://schemas.microsoft.com/office/drawing/2014/main" id="{F8D408A5-45DB-43F7-A63B-AEF19C2970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0" y="1773312"/>
            <a:ext cx="5087938" cy="410361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57476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600F8-8932-4173-99E6-EF778A2145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dirty="0"/>
              <a:t>Überschrift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FC03325-A8A9-49C7-A8EE-88E6668CB3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2027238" y="2384883"/>
            <a:ext cx="9145587" cy="3492041"/>
          </a:xfrm>
        </p:spPr>
        <p:txBody>
          <a:bodyPr/>
          <a:lstStyle>
            <a:lvl1pPr marL="358775" indent="-358775">
              <a:spcAft>
                <a:spcPts val="600"/>
              </a:spcAft>
              <a:defRPr sz="2400" b="1">
                <a:solidFill>
                  <a:schemeClr val="accent2"/>
                </a:solidFill>
              </a:defRPr>
            </a:lvl1pPr>
            <a:lvl2pPr marL="269875" indent="-269875">
              <a:spcAft>
                <a:spcPts val="600"/>
              </a:spcAft>
              <a:buFont typeface="Wingdings 3" panose="05040102010807070707" pitchFamily="18" charset="2"/>
              <a:buChar char="Ò"/>
              <a:defRPr/>
            </a:lvl2pPr>
            <a:lvl3pPr marL="804863" indent="-271463">
              <a:spcAft>
                <a:spcPts val="600"/>
              </a:spcAft>
              <a:defRPr/>
            </a:lvl3pPr>
            <a:lvl4pPr marL="1346200" indent="-268288">
              <a:spcAft>
                <a:spcPts val="600"/>
              </a:spcAft>
              <a:defRPr/>
            </a:lvl4pPr>
            <a:lvl5pPr marL="1879600" indent="-266700">
              <a:spcAft>
                <a:spcPts val="600"/>
              </a:spcAft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C6FB52F-9308-41D2-9BCC-1505F02FA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341260" y="6481720"/>
            <a:ext cx="443372" cy="187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r">
              <a:lnSpc>
                <a:spcPts val="1200"/>
              </a:lnSpc>
            </a:pPr>
            <a:fld id="{AA1AFE9F-4FFA-40F3-946C-5B485D02F4ED}" type="slidenum">
              <a:rPr lang="de-DE" sz="900" b="0" spc="20" baseline="0" smtClean="0">
                <a:solidFill>
                  <a:schemeClr val="tx1"/>
                </a:solidFill>
              </a:rPr>
              <a:pPr algn="r">
                <a:lnSpc>
                  <a:spcPts val="1200"/>
                </a:lnSpc>
              </a:pPr>
              <a:t>‹Nr.›</a:t>
            </a:fld>
            <a:endParaRPr lang="de-DE" sz="900" b="0" spc="20" baseline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8723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600F8-8932-4173-99E6-EF778A2145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dirty="0"/>
              <a:t>Überschrift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364C841B-1949-4702-96AE-740240434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341260" y="6481720"/>
            <a:ext cx="443372" cy="187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r">
              <a:lnSpc>
                <a:spcPts val="1200"/>
              </a:lnSpc>
            </a:pPr>
            <a:fld id="{AA1AFE9F-4FFA-40F3-946C-5B485D02F4ED}" type="slidenum">
              <a:rPr lang="de-DE" sz="900" b="0" spc="20" baseline="0" smtClean="0">
                <a:solidFill>
                  <a:schemeClr val="tx1"/>
                </a:solidFill>
              </a:rPr>
              <a:pPr algn="r">
                <a:lnSpc>
                  <a:spcPts val="1200"/>
                </a:lnSpc>
              </a:pPr>
              <a:t>‹Nr.›</a:t>
            </a:fld>
            <a:endParaRPr lang="de-DE" sz="900" b="0" spc="20" baseline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6835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B6519215-6F82-42BF-B5FD-D1CBD9A3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341260" y="6481720"/>
            <a:ext cx="443372" cy="187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r">
              <a:lnSpc>
                <a:spcPts val="1200"/>
              </a:lnSpc>
            </a:pPr>
            <a:fld id="{AA1AFE9F-4FFA-40F3-946C-5B485D02F4ED}" type="slidenum">
              <a:rPr lang="de-DE" sz="900" b="0" spc="20" baseline="0" smtClean="0">
                <a:solidFill>
                  <a:schemeClr val="tx1"/>
                </a:solidFill>
              </a:rPr>
              <a:pPr algn="r">
                <a:lnSpc>
                  <a:spcPts val="1200"/>
                </a:lnSpc>
              </a:pPr>
              <a:t>‹Nr.›</a:t>
            </a:fld>
            <a:endParaRPr lang="de-DE" sz="900" b="0" spc="20" baseline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493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600F8-8932-4173-99E6-EF778A2145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dirty="0"/>
              <a:t>Überschrift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364C841B-1949-4702-96AE-740240434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1341260" y="6481720"/>
            <a:ext cx="443372" cy="187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r">
              <a:lnSpc>
                <a:spcPts val="1200"/>
              </a:lnSpc>
            </a:pPr>
            <a:fld id="{AA1AFE9F-4FFA-40F3-946C-5B485D02F4ED}" type="slidenum">
              <a:rPr lang="de-DE" sz="900" b="0" spc="20" baseline="0" smtClean="0">
                <a:solidFill>
                  <a:schemeClr val="tx1"/>
                </a:solidFill>
              </a:rPr>
              <a:pPr algn="r">
                <a:lnSpc>
                  <a:spcPts val="1200"/>
                </a:lnSpc>
              </a:pPr>
              <a:t>‹Nr.›</a:t>
            </a:fld>
            <a:endParaRPr lang="de-DE" sz="900" b="0" spc="20" baseline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467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1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1952625"/>
            <a:ext cx="5087937" cy="49053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8" name="Grafik 7" descr="Universität Bremen Logo">
            <a:extLst>
              <a:ext uri="{FF2B5EF4-FFF2-40B4-BE49-F238E27FC236}">
                <a16:creationId xmlns:a16="http://schemas.microsoft.com/office/drawing/2014/main" id="{0A356983-F90E-4A48-860D-1EC103066500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960688"/>
            <a:ext cx="4043364" cy="50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933825"/>
            <a:ext cx="4043364" cy="50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905375"/>
            <a:ext cx="4043364" cy="50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884655"/>
            <a:ext cx="4043364" cy="50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5087938" y="1952625"/>
            <a:ext cx="7104062" cy="49053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D3DA0664-74DA-496A-A215-87EE34D6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6096000" y="2960688"/>
            <a:ext cx="1008063" cy="38973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4FB1D8DA-EE61-4B45-A0BE-6F822FC03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8155553" y="2960688"/>
            <a:ext cx="1008063" cy="38973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E4141D52-3618-414B-A563-6A32A782B3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10164763" y="2960688"/>
            <a:ext cx="1008063" cy="38973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7038C72-B6B9-4DFA-9E8A-3DB5A4B30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937" y="385178"/>
            <a:ext cx="6084888" cy="590478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2132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2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1952625"/>
            <a:ext cx="12192000" cy="4905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8" name="Grafik 7" descr="Universität Bremen Logo">
            <a:extLst>
              <a:ext uri="{FF2B5EF4-FFF2-40B4-BE49-F238E27FC236}">
                <a16:creationId xmlns:a16="http://schemas.microsoft.com/office/drawing/2014/main" id="{0A356983-F90E-4A48-860D-1EC103066500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437826"/>
            <a:ext cx="4043364" cy="24201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2" y="1952626"/>
            <a:ext cx="12192002" cy="2485200"/>
          </a:xfrm>
          <a:prstGeom prst="rect">
            <a:avLst/>
          </a:prstGeom>
          <a:solidFill>
            <a:srgbClr val="FEC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705B476D-C268-4FF4-8A7C-99879001B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4043363" y="2465072"/>
            <a:ext cx="8148637" cy="504000"/>
          </a:xfrm>
          <a:prstGeom prst="rect">
            <a:avLst/>
          </a:prstGeom>
          <a:solidFill>
            <a:srgbClr val="F8A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794024E5-3454-4B0A-8EB0-03BDC83D5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4043363" y="3438209"/>
            <a:ext cx="8148637" cy="504000"/>
          </a:xfrm>
          <a:prstGeom prst="rect">
            <a:avLst/>
          </a:prstGeom>
          <a:solidFill>
            <a:srgbClr val="F8A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0A20AF-112F-4FB0-8A8F-78A9C6EE3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937" y="385178"/>
            <a:ext cx="6084888" cy="590478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967849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2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1952625"/>
            <a:ext cx="12192000" cy="4905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8" name="Grafik 7" descr="Universität Bremen Logo">
            <a:extLst>
              <a:ext uri="{FF2B5EF4-FFF2-40B4-BE49-F238E27FC236}">
                <a16:creationId xmlns:a16="http://schemas.microsoft.com/office/drawing/2014/main" id="{0A356983-F90E-4A48-860D-1EC103066500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437826"/>
            <a:ext cx="4043364" cy="24201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2" y="1952626"/>
            <a:ext cx="12192002" cy="2485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705B476D-C268-4FF4-8A7C-99879001B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4043363" y="2465072"/>
            <a:ext cx="8148637" cy="50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794024E5-3454-4B0A-8EB0-03BDC83D5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4043363" y="3438209"/>
            <a:ext cx="8148637" cy="50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67B146C-35BA-4768-B22F-45F86C389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937" y="385178"/>
            <a:ext cx="6084888" cy="590478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0630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2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1952625"/>
            <a:ext cx="12192000" cy="49053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8" name="Grafik 7" descr="Universität Bremen Logo">
            <a:extLst>
              <a:ext uri="{FF2B5EF4-FFF2-40B4-BE49-F238E27FC236}">
                <a16:creationId xmlns:a16="http://schemas.microsoft.com/office/drawing/2014/main" id="{0A356983-F90E-4A48-860D-1EC103066500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437826"/>
            <a:ext cx="4043364" cy="242017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2" y="1952626"/>
            <a:ext cx="12192002" cy="2485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92EBB09-B8A8-4CC6-8B13-2F6BC4B70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937" y="385178"/>
            <a:ext cx="6084888" cy="590478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037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2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1952625"/>
            <a:ext cx="12192000" cy="49053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8" name="Grafik 7" descr="Universität Bremen Logo">
            <a:extLst>
              <a:ext uri="{FF2B5EF4-FFF2-40B4-BE49-F238E27FC236}">
                <a16:creationId xmlns:a16="http://schemas.microsoft.com/office/drawing/2014/main" id="{0A356983-F90E-4A48-860D-1EC103066500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437826"/>
            <a:ext cx="4043364" cy="24201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2" y="1952626"/>
            <a:ext cx="12192002" cy="2485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2D6FCB-1930-4160-8C8E-F1281EEAB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937" y="385178"/>
            <a:ext cx="6084888" cy="590478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771180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1952625"/>
            <a:ext cx="5087938" cy="4905375"/>
          </a:xfrm>
          <a:prstGeom prst="rect">
            <a:avLst/>
          </a:prstGeom>
          <a:solidFill>
            <a:srgbClr val="D45C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pic>
        <p:nvPicPr>
          <p:cNvPr id="8" name="Grafik 7" descr="Universität Bremen Logo">
            <a:extLst>
              <a:ext uri="{FF2B5EF4-FFF2-40B4-BE49-F238E27FC236}">
                <a16:creationId xmlns:a16="http://schemas.microsoft.com/office/drawing/2014/main" id="{0A356983-F90E-4A48-860D-1EC103066500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427632"/>
            <a:ext cx="2029010" cy="730343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2456688"/>
            <a:ext cx="4043364" cy="504000"/>
          </a:xfrm>
          <a:prstGeom prst="rect">
            <a:avLst/>
          </a:prstGeom>
          <a:solidFill>
            <a:srgbClr val="F49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3429825"/>
            <a:ext cx="4043364" cy="504000"/>
          </a:xfrm>
          <a:prstGeom prst="rect">
            <a:avLst/>
          </a:prstGeom>
          <a:solidFill>
            <a:srgbClr val="F49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4401375"/>
            <a:ext cx="4043364" cy="504000"/>
          </a:xfrm>
          <a:prstGeom prst="rect">
            <a:avLst/>
          </a:prstGeom>
          <a:solidFill>
            <a:srgbClr val="F49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5380655"/>
            <a:ext cx="4043364" cy="504000"/>
          </a:xfrm>
          <a:prstGeom prst="rect">
            <a:avLst/>
          </a:prstGeom>
          <a:solidFill>
            <a:srgbClr val="F49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5087937" y="1952625"/>
            <a:ext cx="7104063" cy="4905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D3DA0664-74DA-496A-A215-87EE34D6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6096000" y="4401374"/>
            <a:ext cx="6096000" cy="2456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807B5AA0-D076-495C-A212-0D431A03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" y="6359935"/>
            <a:ext cx="4043364" cy="504000"/>
          </a:xfrm>
          <a:prstGeom prst="rect">
            <a:avLst/>
          </a:prstGeom>
          <a:solidFill>
            <a:srgbClr val="F49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11E39EE-3676-4AFC-8E01-AA9653356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7937" y="385178"/>
            <a:ext cx="6084888" cy="590478"/>
          </a:xfrm>
        </p:spPr>
        <p:txBody>
          <a:bodyPr/>
          <a:lstStyle>
            <a:lvl1pPr>
              <a:defRPr sz="1800"/>
            </a:lvl1pPr>
          </a:lstStyle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359449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1.emf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C1E6E23-75A2-4A9C-970C-041E4AE5523A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2027239" y="1695285"/>
            <a:ext cx="9145586" cy="59047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Überschrift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6B5931B-A958-4B9A-9AE3-B1EF91278B16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2027238" y="2913286"/>
            <a:ext cx="9145587" cy="29636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A519DE-AED2-4D69-81A5-9C0F4CFEC4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607124" y="-279412"/>
            <a:ext cx="5357528" cy="252028"/>
            <a:chOff x="6607124" y="-279412"/>
            <a:chExt cx="5357528" cy="252028"/>
          </a:xfrm>
        </p:grpSpPr>
        <p:sp>
          <p:nvSpPr>
            <p:cNvPr id="15" name="Eckige Klammer rechts 14">
              <a:extLst>
                <a:ext uri="{FF2B5EF4-FFF2-40B4-BE49-F238E27FC236}">
                  <a16:creationId xmlns:a16="http://schemas.microsoft.com/office/drawing/2014/main" id="{89ADBADE-F589-410F-AB02-1685B9054F34}"/>
                </a:ext>
              </a:extLst>
            </p:cNvPr>
            <p:cNvSpPr/>
            <p:nvPr userDrawn="1"/>
          </p:nvSpPr>
          <p:spPr bwMode="gray">
            <a:xfrm rot="16200000">
              <a:off x="9192045" y="-2862709"/>
              <a:ext cx="189310" cy="5355904"/>
            </a:xfrm>
            <a:prstGeom prst="rightBracket">
              <a:avLst>
                <a:gd name="adj" fmla="val 0"/>
              </a:avLst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2584FAE8-BA03-4EAB-BCAF-73D709879034}"/>
                </a:ext>
              </a:extLst>
            </p:cNvPr>
            <p:cNvSpPr/>
            <p:nvPr userDrawn="1"/>
          </p:nvSpPr>
          <p:spPr bwMode="gray">
            <a:xfrm>
              <a:off x="6607124" y="-216694"/>
              <a:ext cx="5355904" cy="18931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>
                <a:lnSpc>
                  <a:spcPts val="1200"/>
                </a:lnSpc>
              </a:pPr>
              <a:r>
                <a:rPr lang="de-DE" sz="900" b="0" spc="20" baseline="0" dirty="0">
                  <a:solidFill>
                    <a:schemeClr val="bg1">
                      <a:lumMod val="50000"/>
                    </a:schemeClr>
                  </a:solidFill>
                </a:rPr>
                <a:t>Eingabe im Folienmaster (Ansicht &gt; Folienmaster)</a:t>
              </a:r>
            </a:p>
          </p:txBody>
        </p:sp>
      </p:grpSp>
      <p:pic>
        <p:nvPicPr>
          <p:cNvPr id="18" name="Grafik 17" descr="Universität Bremen Logo">
            <a:extLst>
              <a:ext uri="{FF2B5EF4-FFF2-40B4-BE49-F238E27FC236}">
                <a16:creationId xmlns:a16="http://schemas.microsoft.com/office/drawing/2014/main" id="{906DDA9E-2782-45F0-BC36-C40076982A08}"/>
              </a:ext>
            </a:extLst>
          </p:cNvPr>
          <p:cNvPicPr/>
          <p:nvPr userDrawn="1"/>
        </p:nvPicPr>
        <p:blipFill>
          <a:blip r:embed="rId3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289509"/>
            <a:ext cx="1324159" cy="476631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08EF71DF-34A9-4C49-9EF9-DF892513C96B}"/>
              </a:ext>
            </a:extLst>
          </p:cNvPr>
          <p:cNvPicPr>
            <a:picLocks noChangeAspect="1"/>
          </p:cNvPicPr>
          <p:nvPr userDrawn="1"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169106"/>
            <a:ext cx="1982272" cy="41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844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8" r:id="rId2"/>
    <p:sldLayoutId id="2147483669" r:id="rId3"/>
    <p:sldLayoutId id="2147483670" r:id="rId4"/>
    <p:sldLayoutId id="2147483663" r:id="rId5"/>
    <p:sldLayoutId id="2147483671" r:id="rId6"/>
    <p:sldLayoutId id="2147483672" r:id="rId7"/>
    <p:sldLayoutId id="2147483673" r:id="rId8"/>
    <p:sldLayoutId id="2147483664" r:id="rId9"/>
    <p:sldLayoutId id="2147483665" r:id="rId10"/>
    <p:sldLayoutId id="2147483666" r:id="rId11"/>
    <p:sldLayoutId id="2147483674" r:id="rId12"/>
    <p:sldLayoutId id="2147483675" r:id="rId13"/>
    <p:sldLayoutId id="2147483667" r:id="rId14"/>
    <p:sldLayoutId id="2147483676" r:id="rId15"/>
    <p:sldLayoutId id="2147483677" r:id="rId16"/>
    <p:sldLayoutId id="2147483649" r:id="rId17"/>
    <p:sldLayoutId id="2147483678" r:id="rId18"/>
    <p:sldLayoutId id="2147483659" r:id="rId19"/>
    <p:sldLayoutId id="2147483679" r:id="rId20"/>
    <p:sldLayoutId id="2147483719" r:id="rId21"/>
    <p:sldLayoutId id="2147483661" r:id="rId22"/>
    <p:sldLayoutId id="2147483680" r:id="rId23"/>
    <p:sldLayoutId id="2147483681" r:id="rId24"/>
    <p:sldLayoutId id="2147483682" r:id="rId25"/>
    <p:sldLayoutId id="2147483683" r:id="rId26"/>
    <p:sldLayoutId id="2147483684" r:id="rId27"/>
    <p:sldLayoutId id="2147483650" r:id="rId28"/>
    <p:sldLayoutId id="2147483656" r:id="rId29"/>
    <p:sldLayoutId id="2147483657" r:id="rId30"/>
    <p:sldLayoutId id="2147483658" r:id="rId31"/>
    <p:sldLayoutId id="2147483654" r:id="rId32"/>
    <p:sldLayoutId id="2147483655" r:id="rId3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14000"/>
        </a:lnSpc>
        <a:spcBef>
          <a:spcPts val="0"/>
        </a:spcBef>
        <a:buFont typeface="Wingdings 3" panose="05040102010807070707" pitchFamily="18" charset="2"/>
        <a:buChar char=""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808038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341438" indent="-266700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882775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422525" indent="-266700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18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4475" userDrawn="1">
          <p15:clr>
            <a:srgbClr val="F26B43"/>
          </p15:clr>
        </p15:guide>
        <p15:guide id="4" pos="3205" userDrawn="1">
          <p15:clr>
            <a:srgbClr val="F26B43"/>
          </p15:clr>
        </p15:guide>
        <p15:guide id="5" pos="2547" userDrawn="1">
          <p15:clr>
            <a:srgbClr val="F26B43"/>
          </p15:clr>
        </p15:guide>
        <p15:guide id="6" pos="5133" userDrawn="1">
          <p15:clr>
            <a:srgbClr val="F26B43"/>
          </p15:clr>
        </p15:guide>
        <p15:guide id="7" pos="5768" userDrawn="1">
          <p15:clr>
            <a:srgbClr val="F26B43"/>
          </p15:clr>
        </p15:guide>
        <p15:guide id="8" pos="1912" userDrawn="1">
          <p15:clr>
            <a:srgbClr val="F26B43"/>
          </p15:clr>
        </p15:guide>
        <p15:guide id="9" pos="1277" userDrawn="1">
          <p15:clr>
            <a:srgbClr val="F26B43"/>
          </p15:clr>
        </p15:guide>
        <p15:guide id="10" pos="6403" userDrawn="1">
          <p15:clr>
            <a:srgbClr val="F26B43"/>
          </p15:clr>
        </p15:guide>
        <p15:guide id="11" pos="7038" userDrawn="1">
          <p15:clr>
            <a:srgbClr val="F26B43"/>
          </p15:clr>
        </p15:guide>
        <p15:guide id="12" pos="642" userDrawn="1">
          <p15:clr>
            <a:srgbClr val="F26B43"/>
          </p15:clr>
        </p15:guide>
        <p15:guide id="13" orient="horz" pos="1230" userDrawn="1">
          <p15:clr>
            <a:srgbClr val="F26B43"/>
          </p15:clr>
        </p15:guide>
        <p15:guide id="14" orient="horz" pos="1865" userDrawn="1">
          <p15:clr>
            <a:srgbClr val="F26B43"/>
          </p15:clr>
        </p15:guide>
        <p15:guide id="15" orient="horz" pos="2478" userDrawn="1">
          <p15:clr>
            <a:srgbClr val="F26B43"/>
          </p15:clr>
        </p15:guide>
        <p15:guide id="16" orient="horz" pos="3090" userDrawn="1">
          <p15:clr>
            <a:srgbClr val="F26B43"/>
          </p15:clr>
        </p15:guide>
        <p15:guide id="17" orient="horz" pos="370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C1E6E23-75A2-4A9C-970C-041E4AE5523A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2027239" y="1695285"/>
            <a:ext cx="9145586" cy="59047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Überschrift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6B5931B-A958-4B9A-9AE3-B1EF91278B16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2027238" y="2913286"/>
            <a:ext cx="9145587" cy="29636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5DA519DE-AED2-4D69-81A5-9C0F4CFEC4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607124" y="-279412"/>
            <a:ext cx="5357528" cy="252028"/>
            <a:chOff x="6607124" y="-279412"/>
            <a:chExt cx="5357528" cy="252028"/>
          </a:xfrm>
        </p:grpSpPr>
        <p:sp>
          <p:nvSpPr>
            <p:cNvPr id="15" name="Eckige Klammer rechts 14">
              <a:extLst>
                <a:ext uri="{FF2B5EF4-FFF2-40B4-BE49-F238E27FC236}">
                  <a16:creationId xmlns:a16="http://schemas.microsoft.com/office/drawing/2014/main" id="{89ADBADE-F589-410F-AB02-1685B9054F34}"/>
                </a:ext>
              </a:extLst>
            </p:cNvPr>
            <p:cNvSpPr/>
            <p:nvPr userDrawn="1"/>
          </p:nvSpPr>
          <p:spPr bwMode="gray">
            <a:xfrm rot="16200000">
              <a:off x="9192045" y="-2862709"/>
              <a:ext cx="189310" cy="5355904"/>
            </a:xfrm>
            <a:prstGeom prst="rightBracket">
              <a:avLst>
                <a:gd name="adj" fmla="val 0"/>
              </a:avLst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2584FAE8-BA03-4EAB-BCAF-73D709879034}"/>
                </a:ext>
              </a:extLst>
            </p:cNvPr>
            <p:cNvSpPr/>
            <p:nvPr userDrawn="1"/>
          </p:nvSpPr>
          <p:spPr bwMode="gray">
            <a:xfrm>
              <a:off x="6607124" y="-216694"/>
              <a:ext cx="5355904" cy="18931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>
                <a:lnSpc>
                  <a:spcPts val="1200"/>
                </a:lnSpc>
              </a:pPr>
              <a:r>
                <a:rPr lang="de-DE" sz="900" b="0" spc="20" baseline="0" dirty="0">
                  <a:solidFill>
                    <a:schemeClr val="bg1">
                      <a:lumMod val="50000"/>
                    </a:schemeClr>
                  </a:solidFill>
                </a:rPr>
                <a:t>Eingabe im Folienmaster (Ansicht &gt; Folienmaster)</a:t>
              </a:r>
            </a:p>
          </p:txBody>
        </p:sp>
      </p:grpSp>
      <p:pic>
        <p:nvPicPr>
          <p:cNvPr id="18" name="Grafik 17" descr="Universität Bremen Logo">
            <a:extLst>
              <a:ext uri="{FF2B5EF4-FFF2-40B4-BE49-F238E27FC236}">
                <a16:creationId xmlns:a16="http://schemas.microsoft.com/office/drawing/2014/main" id="{906DDA9E-2782-45F0-BC36-C40076982A08}"/>
              </a:ext>
            </a:extLst>
          </p:cNvPr>
          <p:cNvPicPr/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28" y="289509"/>
            <a:ext cx="1324159" cy="476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313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14000"/>
        </a:lnSpc>
        <a:spcBef>
          <a:spcPts val="0"/>
        </a:spcBef>
        <a:buFont typeface="Wingdings 3" panose="05040102010807070707" pitchFamily="18" charset="2"/>
        <a:buChar char=""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808038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341438" indent="-266700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882775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422525" indent="-266700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8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18">
          <p15:clr>
            <a:srgbClr val="F26B43"/>
          </p15:clr>
        </p15:guide>
        <p15:guide id="2" pos="3840">
          <p15:clr>
            <a:srgbClr val="F26B43"/>
          </p15:clr>
        </p15:guide>
        <p15:guide id="3" pos="4475">
          <p15:clr>
            <a:srgbClr val="F26B43"/>
          </p15:clr>
        </p15:guide>
        <p15:guide id="4" pos="3205">
          <p15:clr>
            <a:srgbClr val="F26B43"/>
          </p15:clr>
        </p15:guide>
        <p15:guide id="5" pos="2547">
          <p15:clr>
            <a:srgbClr val="F26B43"/>
          </p15:clr>
        </p15:guide>
        <p15:guide id="6" pos="5133">
          <p15:clr>
            <a:srgbClr val="F26B43"/>
          </p15:clr>
        </p15:guide>
        <p15:guide id="7" pos="5768">
          <p15:clr>
            <a:srgbClr val="F26B43"/>
          </p15:clr>
        </p15:guide>
        <p15:guide id="8" pos="1912">
          <p15:clr>
            <a:srgbClr val="F26B43"/>
          </p15:clr>
        </p15:guide>
        <p15:guide id="9" pos="1277">
          <p15:clr>
            <a:srgbClr val="F26B43"/>
          </p15:clr>
        </p15:guide>
        <p15:guide id="10" pos="6403">
          <p15:clr>
            <a:srgbClr val="F26B43"/>
          </p15:clr>
        </p15:guide>
        <p15:guide id="11" pos="7038">
          <p15:clr>
            <a:srgbClr val="F26B43"/>
          </p15:clr>
        </p15:guide>
        <p15:guide id="12" pos="642">
          <p15:clr>
            <a:srgbClr val="F26B43"/>
          </p15:clr>
        </p15:guide>
        <p15:guide id="13" orient="horz" pos="1230">
          <p15:clr>
            <a:srgbClr val="F26B43"/>
          </p15:clr>
        </p15:guide>
        <p15:guide id="14" orient="horz" pos="1865">
          <p15:clr>
            <a:srgbClr val="F26B43"/>
          </p15:clr>
        </p15:guide>
        <p15:guide id="15" orient="horz" pos="2478">
          <p15:clr>
            <a:srgbClr val="F26B43"/>
          </p15:clr>
        </p15:guide>
        <p15:guide id="16" orient="horz" pos="3090">
          <p15:clr>
            <a:srgbClr val="F26B43"/>
          </p15:clr>
        </p15:guide>
        <p15:guide id="17" orient="horz" pos="370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186A16-B394-48EE-ADF7-7D5341A426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7237" y="2365928"/>
            <a:ext cx="9143999" cy="1351104"/>
          </a:xfrm>
        </p:spPr>
        <p:txBody>
          <a:bodyPr/>
          <a:lstStyle/>
          <a:p>
            <a:r>
              <a:rPr lang="de-DE" dirty="0"/>
              <a:t>Title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Talk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7F895AF-8E57-4537-93AA-61A19B90C0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7237" y="3849712"/>
            <a:ext cx="9145587" cy="1055663"/>
          </a:xfrm>
        </p:spPr>
        <p:txBody>
          <a:bodyPr/>
          <a:lstStyle/>
          <a:p>
            <a:r>
              <a:rPr lang="de-DE" dirty="0" err="1"/>
              <a:t>Authors</a:t>
            </a:r>
            <a:endParaRPr lang="de-DE" dirty="0"/>
          </a:p>
          <a:p>
            <a:r>
              <a:rPr lang="de-DE" sz="1600" dirty="0"/>
              <a:t>(</a:t>
            </a:r>
            <a:r>
              <a:rPr lang="de-DE" sz="1600" dirty="0" err="1"/>
              <a:t>Affiliations</a:t>
            </a:r>
            <a:r>
              <a:rPr lang="de-DE" sz="1600" dirty="0"/>
              <a:t>)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09C4298-788C-4DEB-B7FE-12CB45FA665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27238" y="5355020"/>
            <a:ext cx="5076825" cy="1055663"/>
          </a:xfrm>
        </p:spPr>
        <p:txBody>
          <a:bodyPr/>
          <a:lstStyle/>
          <a:p>
            <a:r>
              <a:rPr lang="de-DE" dirty="0"/>
              <a:t>Title </a:t>
            </a:r>
            <a:r>
              <a:rPr lang="de-DE" dirty="0" err="1"/>
              <a:t>Surname</a:t>
            </a:r>
            <a:r>
              <a:rPr lang="de-DE" dirty="0"/>
              <a:t>, Name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author</a:t>
            </a:r>
            <a:endParaRPr lang="de-DE" dirty="0"/>
          </a:p>
          <a:p>
            <a:r>
              <a:rPr lang="de-DE" dirty="0"/>
              <a:t>Bremen 01.01.2021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D9CCD7CB-A07A-475F-BB72-DECF6F881E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200" y="260648"/>
            <a:ext cx="4096898" cy="85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550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8F6813-C6AE-418E-986B-967E185E71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Subtitle of the presentation 3 Arial Regular 36 </a:t>
            </a:r>
            <a:r>
              <a:rPr lang="en-US" dirty="0" err="1"/>
              <a:t>pt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3C53DC0-1ED9-49C2-9613-8836B4A411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of the presentation Arial Regular 24 </a:t>
            </a:r>
            <a:r>
              <a:rPr lang="en-US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1501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8F6813-C6AE-418E-986B-967E185E71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Intertitle with image 6Arial Regular36 </a:t>
            </a:r>
            <a:r>
              <a:rPr lang="en-US" dirty="0" err="1"/>
              <a:t>pt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3C53DC0-1ED9-49C2-9613-8836B4A411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of the presentation Arial Regular 24 </a:t>
            </a:r>
            <a:r>
              <a:rPr lang="en-US" dirty="0" err="1"/>
              <a:t>pt</a:t>
            </a:r>
            <a:endParaRPr lang="de-DE" dirty="0"/>
          </a:p>
        </p:txBody>
      </p:sp>
      <p:sp>
        <p:nvSpPr>
          <p:cNvPr id="5" name="Bildplatzhalter 4" descr="Bild / Grafik / Tabelle: Hier müsste der Alternativtext ergänzt werden.">
            <a:extLst>
              <a:ext uri="{FF2B5EF4-FFF2-40B4-BE49-F238E27FC236}">
                <a16:creationId xmlns:a16="http://schemas.microsoft.com/office/drawing/2014/main" id="{5B4907AB-9080-4023-B051-2655065FA50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487488" y="2491289"/>
            <a:ext cx="5581144" cy="4401108"/>
          </a:xfrm>
        </p:spPr>
      </p:sp>
    </p:spTree>
    <p:extLst>
      <p:ext uri="{BB962C8B-B14F-4D97-AF65-F5344CB8AC3E}">
        <p14:creationId xmlns:p14="http://schemas.microsoft.com/office/powerpoint/2010/main" val="1674368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 descr="Bild / Grafik / Tabelle: Hier müsste der Alternativtext ergänzt werden.">
            <a:extLst>
              <a:ext uri="{FF2B5EF4-FFF2-40B4-BE49-F238E27FC236}">
                <a16:creationId xmlns:a16="http://schemas.microsoft.com/office/drawing/2014/main" id="{30EDD099-A682-4D54-8619-263FFB4BB7C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832A952-7DDD-4D63-AE61-D7C9658F16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44172" y="2373548"/>
            <a:ext cx="3527064" cy="2171576"/>
          </a:xfrm>
        </p:spPr>
        <p:txBody>
          <a:bodyPr/>
          <a:lstStyle/>
          <a:p>
            <a:r>
              <a:rPr lang="en-US" dirty="0"/>
              <a:t>Intertitle with image 6Arial Regular36 </a:t>
            </a:r>
            <a:r>
              <a:rPr lang="en-US" dirty="0" err="1"/>
              <a:t>pt</a:t>
            </a:r>
            <a:endParaRPr lang="de-DE" dirty="0"/>
          </a:p>
        </p:txBody>
      </p:sp>
      <p:sp>
        <p:nvSpPr>
          <p:cNvPr id="10" name="Untertitel 2">
            <a:extLst>
              <a:ext uri="{FF2B5EF4-FFF2-40B4-BE49-F238E27FC236}">
                <a16:creationId xmlns:a16="http://schemas.microsoft.com/office/drawing/2014/main" id="{3164F76C-520C-4701-A539-7C3927ADE5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5147" y="4615774"/>
            <a:ext cx="3527677" cy="1268881"/>
          </a:xfrm>
        </p:spPr>
        <p:txBody>
          <a:bodyPr/>
          <a:lstStyle/>
          <a:p>
            <a:r>
              <a:rPr lang="en-US" dirty="0"/>
              <a:t>Subtitle of the presentation Arial Regular 24 </a:t>
            </a:r>
            <a:r>
              <a:rPr lang="en-US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79997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374713-E237-4057-83E7-86D6015F9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7239" y="1695285"/>
            <a:ext cx="9145586" cy="590478"/>
          </a:xfrm>
        </p:spPr>
        <p:txBody>
          <a:bodyPr/>
          <a:lstStyle/>
          <a:p>
            <a:r>
              <a:rPr lang="en-US" dirty="0"/>
              <a:t>Headline, Arial Regular 36 </a:t>
            </a:r>
            <a:r>
              <a:rPr lang="en-US" dirty="0" err="1"/>
              <a:t>pt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4CB2A23-A6B5-41AD-8BE3-6A1933C806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34525" y="2263728"/>
            <a:ext cx="9138299" cy="492568"/>
          </a:xfrm>
        </p:spPr>
        <p:txBody>
          <a:bodyPr/>
          <a:lstStyle/>
          <a:p>
            <a:r>
              <a:rPr lang="en-US" dirty="0"/>
              <a:t>Heading, Arial Regular 24 </a:t>
            </a:r>
            <a:r>
              <a:rPr lang="en-US" dirty="0" err="1"/>
              <a:t>pt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3CD3FA-9027-451A-A295-D562D93D6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7238" y="2913286"/>
            <a:ext cx="9145587" cy="354005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Continuous text. </a:t>
            </a:r>
          </a:p>
          <a:p>
            <a:pPr marL="0" indent="0">
              <a:buNone/>
            </a:pPr>
            <a:r>
              <a:rPr lang="en-US" dirty="0"/>
              <a:t>You are probably sitting in a presentation and reading through this text. You are slowly but surely </a:t>
            </a:r>
            <a:r>
              <a:rPr lang="en-US" dirty="0" err="1"/>
              <a:t>realising</a:t>
            </a:r>
            <a:r>
              <a:rPr lang="en-US" dirty="0"/>
              <a:t> that this is actually just dummy text and has nothing at all to do with your product. You feel caught out, but continue reading inconspicuously.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A subheading</a:t>
            </a:r>
          </a:p>
          <a:p>
            <a:pPr marL="0" indent="0">
              <a:buNone/>
            </a:pPr>
            <a:r>
              <a:rPr lang="en-US" dirty="0"/>
              <a:t>As you know, a dummy text actually only has two functions: Firstly, it is intended to show the approximate amount of text as a proxy for the later original text. Secondly, it supports the graphic design of a layout. An emphasis. Blank texts should not be read. Having learnt this, you should now slowly raise your head and stop reading. Arial Regular, 18 </a:t>
            </a:r>
            <a:r>
              <a:rPr lang="en-US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13989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37F106-A2D7-4E0E-BC14-02A5406DE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Heading 3, Arial Regular 36 </a:t>
            </a:r>
            <a:r>
              <a:rPr lang="en-US" dirty="0" err="1"/>
              <a:t>pt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00266CB-5BF1-4D47-814C-259C2285F1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err="1"/>
              <a:t>Awesomeness</a:t>
            </a:r>
            <a:endParaRPr lang="de-DE" dirty="0"/>
          </a:p>
          <a:p>
            <a:pPr lvl="1"/>
            <a:r>
              <a:rPr lang="de-DE" dirty="0" err="1"/>
              <a:t>Why</a:t>
            </a:r>
            <a:r>
              <a:rPr lang="de-DE" dirty="0"/>
              <a:t> SNRAC will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 </a:t>
            </a:r>
            <a:r>
              <a:rPr lang="de-DE" dirty="0" err="1"/>
              <a:t>conference</a:t>
            </a:r>
            <a:endParaRPr lang="de-DE" dirty="0"/>
          </a:p>
          <a:p>
            <a:pPr lvl="2"/>
            <a:r>
              <a:rPr lang="de-DE" dirty="0"/>
              <a:t>SNRAC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awesome</a:t>
            </a:r>
            <a:endParaRPr lang="de-DE" dirty="0"/>
          </a:p>
          <a:p>
            <a:pPr lvl="2"/>
            <a:endParaRPr lang="de-DE" dirty="0"/>
          </a:p>
          <a:p>
            <a:r>
              <a:rPr lang="de-DE" dirty="0"/>
              <a:t> </a:t>
            </a:r>
            <a:r>
              <a:rPr lang="de-DE" dirty="0" err="1"/>
              <a:t>Awesomeness</a:t>
            </a:r>
            <a:r>
              <a:rPr lang="de-DE" dirty="0"/>
              <a:t> II</a:t>
            </a:r>
          </a:p>
          <a:p>
            <a:pPr lvl="1"/>
            <a:r>
              <a:rPr lang="de-DE" dirty="0"/>
              <a:t> Bremen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beautiful</a:t>
            </a:r>
            <a:endParaRPr lang="de-DE" dirty="0"/>
          </a:p>
          <a:p>
            <a:pPr lvl="2"/>
            <a:r>
              <a:rPr lang="de-DE" dirty="0" err="1"/>
              <a:t>Cheerful</a:t>
            </a:r>
            <a:endParaRPr lang="de-DE" dirty="0"/>
          </a:p>
          <a:p>
            <a:pPr lvl="2"/>
            <a:r>
              <a:rPr lang="de-DE" dirty="0"/>
              <a:t>Young </a:t>
            </a:r>
          </a:p>
          <a:p>
            <a:pPr lvl="2"/>
            <a:r>
              <a:rPr lang="de-DE" dirty="0" err="1"/>
              <a:t>Cuter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Hamburg</a:t>
            </a:r>
          </a:p>
        </p:txBody>
      </p:sp>
      <p:grpSp>
        <p:nvGrpSpPr>
          <p:cNvPr id="7" name="Gruppieren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183823" y="2600908"/>
            <a:ext cx="5079297" cy="3564396"/>
            <a:chOff x="7112703" y="2600908"/>
            <a:chExt cx="5079297" cy="3564396"/>
          </a:xfrm>
        </p:grpSpPr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A43AC6D5-61C6-486F-A96F-E7487FBC1E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112703" y="2600908"/>
              <a:ext cx="5079297" cy="356439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 err="1"/>
            </a:p>
          </p:txBody>
        </p:sp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1304F324-CEEF-4570-8E47-FAE2574AD6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112703" y="5661248"/>
              <a:ext cx="2044046" cy="50405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dirty="0" err="1"/>
            </a:p>
          </p:txBody>
        </p:sp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96D3F3E6-556F-4D2E-997E-D8B634008B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9156700" y="5661248"/>
              <a:ext cx="3035300" cy="50405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dirty="0" err="1"/>
            </a:p>
          </p:txBody>
        </p:sp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9BB2EDA5-18E9-4371-9BCA-CD8E60CABF0E}"/>
              </a:ext>
            </a:extLst>
          </p:cNvPr>
          <p:cNvSpPr txBox="1"/>
          <p:nvPr/>
        </p:nvSpPr>
        <p:spPr>
          <a:xfrm>
            <a:off x="7373779" y="2865087"/>
            <a:ext cx="4680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pc="30" dirty="0">
                <a:solidFill>
                  <a:schemeClr val="bg1"/>
                </a:solidFill>
              </a:rPr>
              <a:t>Who </a:t>
            </a:r>
            <a:r>
              <a:rPr lang="de-DE" spc="30" dirty="0" err="1">
                <a:solidFill>
                  <a:schemeClr val="bg1"/>
                </a:solidFill>
              </a:rPr>
              <a:t>would</a:t>
            </a:r>
            <a:r>
              <a:rPr lang="de-DE" spc="30" dirty="0">
                <a:solidFill>
                  <a:schemeClr val="bg1"/>
                </a:solidFill>
              </a:rPr>
              <a:t> </a:t>
            </a:r>
            <a:r>
              <a:rPr lang="de-DE" spc="30" dirty="0" err="1">
                <a:solidFill>
                  <a:schemeClr val="bg1"/>
                </a:solidFill>
              </a:rPr>
              <a:t>want</a:t>
            </a:r>
            <a:r>
              <a:rPr lang="de-DE" spc="30" dirty="0">
                <a:solidFill>
                  <a:schemeClr val="bg1"/>
                </a:solidFill>
              </a:rPr>
              <a:t> </a:t>
            </a:r>
            <a:r>
              <a:rPr lang="de-DE" spc="30" dirty="0" err="1">
                <a:solidFill>
                  <a:schemeClr val="bg1"/>
                </a:solidFill>
              </a:rPr>
              <a:t>to</a:t>
            </a:r>
            <a:r>
              <a:rPr lang="de-DE" spc="30" dirty="0">
                <a:solidFill>
                  <a:schemeClr val="bg1"/>
                </a:solidFill>
              </a:rPr>
              <a:t> </a:t>
            </a:r>
            <a:r>
              <a:rPr lang="de-DE" spc="30" dirty="0" err="1">
                <a:solidFill>
                  <a:schemeClr val="bg1"/>
                </a:solidFill>
              </a:rPr>
              <a:t>go</a:t>
            </a:r>
            <a:r>
              <a:rPr lang="de-DE" spc="30" dirty="0">
                <a:solidFill>
                  <a:schemeClr val="bg1"/>
                </a:solidFill>
              </a:rPr>
              <a:t> </a:t>
            </a:r>
            <a:r>
              <a:rPr lang="de-DE" spc="30" dirty="0" err="1">
                <a:solidFill>
                  <a:schemeClr val="bg1"/>
                </a:solidFill>
              </a:rPr>
              <a:t>to</a:t>
            </a:r>
            <a:r>
              <a:rPr lang="de-DE" spc="30" dirty="0">
                <a:solidFill>
                  <a:schemeClr val="bg1"/>
                </a:solidFill>
              </a:rPr>
              <a:t> Rome </a:t>
            </a:r>
            <a:r>
              <a:rPr lang="de-DE" spc="30" dirty="0" err="1">
                <a:solidFill>
                  <a:schemeClr val="bg1"/>
                </a:solidFill>
              </a:rPr>
              <a:t>when</a:t>
            </a:r>
            <a:r>
              <a:rPr lang="de-DE" spc="30" dirty="0">
                <a:solidFill>
                  <a:schemeClr val="bg1"/>
                </a:solidFill>
              </a:rPr>
              <a:t> </a:t>
            </a:r>
            <a:r>
              <a:rPr lang="de-DE" spc="30" dirty="0" err="1">
                <a:solidFill>
                  <a:schemeClr val="bg1"/>
                </a:solidFill>
              </a:rPr>
              <a:t>they</a:t>
            </a:r>
            <a:r>
              <a:rPr lang="de-DE" spc="30" dirty="0">
                <a:solidFill>
                  <a:schemeClr val="bg1"/>
                </a:solidFill>
              </a:rPr>
              <a:t> </a:t>
            </a:r>
            <a:r>
              <a:rPr lang="de-DE" spc="30" dirty="0" err="1">
                <a:solidFill>
                  <a:schemeClr val="bg1"/>
                </a:solidFill>
              </a:rPr>
              <a:t>could</a:t>
            </a:r>
            <a:r>
              <a:rPr lang="de-DE" spc="30" dirty="0">
                <a:solidFill>
                  <a:schemeClr val="bg1"/>
                </a:solidFill>
              </a:rPr>
              <a:t> </a:t>
            </a:r>
            <a:r>
              <a:rPr lang="de-DE" spc="30" dirty="0" err="1">
                <a:solidFill>
                  <a:schemeClr val="bg1"/>
                </a:solidFill>
              </a:rPr>
              <a:t>go</a:t>
            </a:r>
            <a:r>
              <a:rPr lang="de-DE" spc="30" dirty="0">
                <a:solidFill>
                  <a:schemeClr val="bg1"/>
                </a:solidFill>
              </a:rPr>
              <a:t> </a:t>
            </a:r>
            <a:r>
              <a:rPr lang="de-DE" spc="30" dirty="0" err="1">
                <a:solidFill>
                  <a:schemeClr val="bg1"/>
                </a:solidFill>
              </a:rPr>
              <a:t>to</a:t>
            </a:r>
            <a:r>
              <a:rPr lang="de-DE" spc="30" dirty="0">
                <a:solidFill>
                  <a:schemeClr val="bg1"/>
                </a:solidFill>
              </a:rPr>
              <a:t> Bremen </a:t>
            </a:r>
            <a:r>
              <a:rPr lang="de-DE" spc="30" dirty="0" err="1">
                <a:solidFill>
                  <a:schemeClr val="bg1"/>
                </a:solidFill>
              </a:rPr>
              <a:t>instead</a:t>
            </a:r>
            <a:r>
              <a:rPr lang="de-DE" spc="30" dirty="0">
                <a:solidFill>
                  <a:schemeClr val="bg1"/>
                </a:solidFill>
              </a:rPr>
              <a:t>?</a:t>
            </a:r>
          </a:p>
          <a:p>
            <a:pPr algn="l"/>
            <a:endParaRPr lang="de-DE" dirty="0" err="1"/>
          </a:p>
        </p:txBody>
      </p:sp>
    </p:spTree>
    <p:extLst>
      <p:ext uri="{BB962C8B-B14F-4D97-AF65-F5344CB8AC3E}">
        <p14:creationId xmlns:p14="http://schemas.microsoft.com/office/powerpoint/2010/main" val="797080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E9729D-7827-48BC-B1D3-FEFD6E772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Heading 4, Arial Regular 36 </a:t>
            </a:r>
            <a:r>
              <a:rPr lang="en-US" dirty="0" err="1"/>
              <a:t>pt</a:t>
            </a:r>
            <a:endParaRPr lang="de-DE" dirty="0"/>
          </a:p>
        </p:txBody>
      </p:sp>
      <p:graphicFrame>
        <p:nvGraphicFramePr>
          <p:cNvPr id="5" name="02_Tabelle" descr="Hier müsste der Alternativtext ergänzt werden.">
            <a:extLst>
              <a:ext uri="{FF2B5EF4-FFF2-40B4-BE49-F238E27FC236}">
                <a16:creationId xmlns:a16="http://schemas.microsoft.com/office/drawing/2014/main" id="{6BE4F29D-E035-4004-B6CD-ACA47EB197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435058"/>
              </p:ext>
            </p:extLst>
          </p:nvPr>
        </p:nvGraphicFramePr>
        <p:xfrm>
          <a:off x="2027239" y="2456892"/>
          <a:ext cx="9145586" cy="321096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4572793">
                  <a:extLst>
                    <a:ext uri="{9D8B030D-6E8A-4147-A177-3AD203B41FA5}">
                      <a16:colId xmlns:a16="http://schemas.microsoft.com/office/drawing/2014/main" val="2368704670"/>
                    </a:ext>
                  </a:extLst>
                </a:gridCol>
                <a:gridCol w="4572793">
                  <a:extLst>
                    <a:ext uri="{9D8B030D-6E8A-4147-A177-3AD203B41FA5}">
                      <a16:colId xmlns:a16="http://schemas.microsoft.com/office/drawing/2014/main" val="20429961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sz="2300" b="0" dirty="0"/>
                        <a:t>PRO</a:t>
                      </a:r>
                    </a:p>
                  </a:txBody>
                  <a:tcPr marL="108000" marR="108000" marT="54000" marB="54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300" b="0" dirty="0"/>
                        <a:t>CONTRA</a:t>
                      </a:r>
                    </a:p>
                  </a:txBody>
                  <a:tcPr marL="108000" marR="108000" marT="54000" marB="5400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8560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err="1">
                          <a:solidFill>
                            <a:schemeClr val="accent1"/>
                          </a:solidFill>
                        </a:rPr>
                        <a:t>Your</a:t>
                      </a:r>
                      <a:r>
                        <a:rPr lang="de-DE" sz="1800" b="1" dirty="0">
                          <a:solidFill>
                            <a:schemeClr val="accent1"/>
                          </a:solidFill>
                        </a:rPr>
                        <a:t> Argument</a:t>
                      </a:r>
                    </a:p>
                  </a:txBody>
                  <a:tcPr marL="108000" marR="108000" marT="54000" marB="5400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 err="1">
                          <a:solidFill>
                            <a:schemeClr val="accent2"/>
                          </a:solidFill>
                        </a:rPr>
                        <a:t>Your</a:t>
                      </a:r>
                      <a:r>
                        <a:rPr lang="de-DE" sz="1800" b="1" dirty="0">
                          <a:solidFill>
                            <a:schemeClr val="accent2"/>
                          </a:solidFill>
                        </a:rPr>
                        <a:t> Text</a:t>
                      </a:r>
                    </a:p>
                  </a:txBody>
                  <a:tcPr marL="108000" marR="108000" marT="54000" marB="540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59142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AwesomeSNRAC25</a:t>
                      </a:r>
                    </a:p>
                  </a:txBody>
                  <a:tcPr marL="108000" marR="108000" marT="54000" marB="5400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None</a:t>
                      </a:r>
                    </a:p>
                  </a:txBody>
                  <a:tcPr marL="108000" marR="108000" marT="54000" marB="540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9951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AwesomeSNRAC25</a:t>
                      </a:r>
                    </a:p>
                  </a:txBody>
                  <a:tcPr marL="108000" marR="108000" marT="54000" marB="5400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None</a:t>
                      </a:r>
                    </a:p>
                  </a:txBody>
                  <a:tcPr marL="108000" marR="108000" marT="54000" marB="540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7606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300" dirty="0">
                          <a:solidFill>
                            <a:schemeClr val="bg1"/>
                          </a:solidFill>
                        </a:rPr>
                        <a:t>More Pros</a:t>
                      </a:r>
                    </a:p>
                  </a:txBody>
                  <a:tcPr marL="108000" marR="108000" marT="54000" marB="5400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300" dirty="0">
                          <a:solidFill>
                            <a:schemeClr val="bg1"/>
                          </a:solidFill>
                        </a:rPr>
                        <a:t>Lesser </a:t>
                      </a:r>
                      <a:r>
                        <a:rPr lang="de-DE" sz="2300" dirty="0" err="1">
                          <a:solidFill>
                            <a:schemeClr val="bg1"/>
                          </a:solidFill>
                        </a:rPr>
                        <a:t>Cons</a:t>
                      </a:r>
                      <a:endParaRPr lang="de-DE" sz="2300" dirty="0">
                        <a:solidFill>
                          <a:schemeClr val="bg1"/>
                        </a:solidFill>
                      </a:endParaRPr>
                    </a:p>
                  </a:txBody>
                  <a:tcPr marL="108000" marR="108000" marT="54000" marB="5400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99393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>
                          <a:solidFill>
                            <a:schemeClr val="accent1"/>
                          </a:solidFill>
                        </a:rPr>
                        <a:t>More Arguments</a:t>
                      </a:r>
                    </a:p>
                  </a:txBody>
                  <a:tcPr marL="108000" marR="108000" marT="54000" marB="5400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>
                          <a:solidFill>
                            <a:schemeClr val="accent2"/>
                          </a:solidFill>
                        </a:rPr>
                        <a:t>Minus Argument</a:t>
                      </a:r>
                    </a:p>
                  </a:txBody>
                  <a:tcPr marL="108000" marR="108000" marT="54000" marB="540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32737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AwesomeSNRAC25</a:t>
                      </a:r>
                      <a:endParaRPr kumimoji="0" lang="de-D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108000" marR="108000" marT="54000" marB="5400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 marL="108000" marR="108000" marT="54000" marB="540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1358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AwesomeSNRAC25</a:t>
                      </a:r>
                    </a:p>
                  </a:txBody>
                  <a:tcPr marL="108000" marR="108000" marT="54000" marB="5400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dirty="0">
                        <a:solidFill>
                          <a:schemeClr val="tx1"/>
                        </a:solidFill>
                      </a:endParaRPr>
                    </a:p>
                  </a:txBody>
                  <a:tcPr marL="108000" marR="108000" marT="54000" marB="540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2376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67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23207" y="1695285"/>
            <a:ext cx="9145586" cy="59047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de-DE" sz="4400" b="1" dirty="0">
                <a:solidFill>
                  <a:schemeClr val="accent2"/>
                </a:solidFill>
              </a:rPr>
              <a:t>USE COLOURS </a:t>
            </a:r>
            <a:r>
              <a:rPr lang="de-DE" sz="4400" b="1" dirty="0">
                <a:solidFill>
                  <a:schemeClr val="accent2"/>
                </a:solidFill>
                <a:sym typeface="Wingdings" panose="05000000000000000000" pitchFamily="2" charset="2"/>
              </a:rPr>
              <a:t> </a:t>
            </a:r>
            <a:endParaRPr lang="de-DE" sz="4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850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02DC9769-7CB3-402B-916F-617552E63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7239" y="1695285"/>
            <a:ext cx="9145586" cy="590478"/>
          </a:xfrm>
        </p:spPr>
        <p:txBody>
          <a:bodyPr/>
          <a:lstStyle/>
          <a:p>
            <a:r>
              <a:rPr lang="de-DE" dirty="0">
                <a:solidFill>
                  <a:schemeClr val="accent2"/>
                </a:solidFill>
              </a:rPr>
              <a:t>SNRAC2025</a:t>
            </a: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388117A0-D407-40D0-956B-DA1F37752FB4}"/>
              </a:ext>
            </a:extLst>
          </p:cNvPr>
          <p:cNvSpPr txBox="1">
            <a:spLocks/>
          </p:cNvSpPr>
          <p:nvPr/>
        </p:nvSpPr>
        <p:spPr>
          <a:xfrm>
            <a:off x="2027238" y="2348880"/>
            <a:ext cx="9325346" cy="3528045"/>
          </a:xfrm>
          <a:prstGeom prst="rect">
            <a:avLst/>
          </a:prstGeom>
        </p:spPr>
        <p:txBody>
          <a:bodyPr/>
          <a:lstStyle>
            <a:lvl1pPr marL="266700" indent="-266700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Wingdings 3" panose="05040102010807070707" pitchFamily="18" charset="2"/>
              <a:buChar char=""/>
              <a:defRPr sz="18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038" indent="-2682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18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41438" indent="-266700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18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82775" indent="-2682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18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22525" indent="-266700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18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SNRAC2025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going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awesome</a:t>
            </a:r>
            <a:r>
              <a:rPr lang="de-DE" dirty="0"/>
              <a:t>!</a:t>
            </a:r>
          </a:p>
          <a:p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looking</a:t>
            </a:r>
            <a:r>
              <a:rPr lang="de-DE" dirty="0"/>
              <a:t> </a:t>
            </a:r>
            <a:r>
              <a:rPr lang="de-DE" dirty="0" err="1"/>
              <a:t>forward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see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here</a:t>
            </a:r>
            <a:r>
              <a:rPr lang="de-DE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528026610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ät Bremen">
  <a:themeElements>
    <a:clrScheme name="Benutzerdefiniert 105">
      <a:dk1>
        <a:sysClr val="windowText" lastClr="000000"/>
      </a:dk1>
      <a:lt1>
        <a:sysClr val="window" lastClr="FFFFFF"/>
      </a:lt1>
      <a:dk2>
        <a:srgbClr val="7F7F7F"/>
      </a:dk2>
      <a:lt2>
        <a:srgbClr val="D8D8D8"/>
      </a:lt2>
      <a:accent1>
        <a:srgbClr val="872746"/>
      </a:accent1>
      <a:accent2>
        <a:srgbClr val="D51130"/>
      </a:accent2>
      <a:accent3>
        <a:srgbClr val="DE9BA7"/>
      </a:accent3>
      <a:accent4>
        <a:srgbClr val="1C356B"/>
      </a:accent4>
      <a:accent5>
        <a:srgbClr val="0D68B0"/>
      </a:accent5>
      <a:accent6>
        <a:srgbClr val="95B3D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UHB_PowerPoint_2021-10-27.potx" id="{B167F9AD-0BE8-45FA-8670-8FAE54EF80FB}" vid="{255A810B-9D1F-467F-AE8B-7A64A0ED90A6}"/>
    </a:ext>
  </a:extLst>
</a:theme>
</file>

<file path=ppt/theme/theme2.xml><?xml version="1.0" encoding="utf-8"?>
<a:theme xmlns:a="http://schemas.openxmlformats.org/drawingml/2006/main" name="1_Universität Bremen">
  <a:themeElements>
    <a:clrScheme name="Benutzerdefiniert 105">
      <a:dk1>
        <a:sysClr val="windowText" lastClr="000000"/>
      </a:dk1>
      <a:lt1>
        <a:sysClr val="window" lastClr="FFFFFF"/>
      </a:lt1>
      <a:dk2>
        <a:srgbClr val="7F7F7F"/>
      </a:dk2>
      <a:lt2>
        <a:srgbClr val="D8D8D8"/>
      </a:lt2>
      <a:accent1>
        <a:srgbClr val="872746"/>
      </a:accent1>
      <a:accent2>
        <a:srgbClr val="D51130"/>
      </a:accent2>
      <a:accent3>
        <a:srgbClr val="DE9BA7"/>
      </a:accent3>
      <a:accent4>
        <a:srgbClr val="1C356B"/>
      </a:accent4>
      <a:accent5>
        <a:srgbClr val="0D68B0"/>
      </a:accent5>
      <a:accent6>
        <a:srgbClr val="95B3D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UHB_PowerPoint_2021-10-27.potx" id="{B167F9AD-0BE8-45FA-8670-8FAE54EF80FB}" vid="{255A810B-9D1F-467F-AE8B-7A64A0ED90A6}"/>
    </a:ext>
  </a:extLst>
</a:theme>
</file>

<file path=ppt/theme/theme3.xml><?xml version="1.0" encoding="utf-8"?>
<a:theme xmlns:a="http://schemas.openxmlformats.org/drawingml/2006/main" name="Office">
  <a:themeElements>
    <a:clrScheme name="Benutzerdefiniert 105">
      <a:dk1>
        <a:sysClr val="windowText" lastClr="000000"/>
      </a:dk1>
      <a:lt1>
        <a:sysClr val="window" lastClr="FFFFFF"/>
      </a:lt1>
      <a:dk2>
        <a:srgbClr val="7F7F7F"/>
      </a:dk2>
      <a:lt2>
        <a:srgbClr val="D8D8D8"/>
      </a:lt2>
      <a:accent1>
        <a:srgbClr val="872746"/>
      </a:accent1>
      <a:accent2>
        <a:srgbClr val="D51130"/>
      </a:accent2>
      <a:accent3>
        <a:srgbClr val="DE9BA7"/>
      </a:accent3>
      <a:accent4>
        <a:srgbClr val="1C356B"/>
      </a:accent4>
      <a:accent5>
        <a:srgbClr val="0D68B0"/>
      </a:accent5>
      <a:accent6>
        <a:srgbClr val="95B3D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Benutzerdefiniert 105">
      <a:dk1>
        <a:sysClr val="windowText" lastClr="000000"/>
      </a:dk1>
      <a:lt1>
        <a:sysClr val="window" lastClr="FFFFFF"/>
      </a:lt1>
      <a:dk2>
        <a:srgbClr val="7F7F7F"/>
      </a:dk2>
      <a:lt2>
        <a:srgbClr val="D8D8D8"/>
      </a:lt2>
      <a:accent1>
        <a:srgbClr val="872746"/>
      </a:accent1>
      <a:accent2>
        <a:srgbClr val="D51130"/>
      </a:accent2>
      <a:accent3>
        <a:srgbClr val="DE9BA7"/>
      </a:accent3>
      <a:accent4>
        <a:srgbClr val="1C356B"/>
      </a:accent4>
      <a:accent5>
        <a:srgbClr val="0D68B0"/>
      </a:accent5>
      <a:accent6>
        <a:srgbClr val="95B3D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UHB_PowerPoint_2021-10-27</Template>
  <TotalTime>0</TotalTime>
  <Words>295</Words>
  <Application>Microsoft Office PowerPoint</Application>
  <PresentationFormat>Breitbild</PresentationFormat>
  <Paragraphs>50</Paragraphs>
  <Slides>9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Wingdings 3</vt:lpstr>
      <vt:lpstr>Universität Bremen</vt:lpstr>
      <vt:lpstr>1_Universität Bremen</vt:lpstr>
      <vt:lpstr>Title of your Talk</vt:lpstr>
      <vt:lpstr>Subtitle of the presentation 3 Arial Regular 36 pt</vt:lpstr>
      <vt:lpstr>Intertitle with image 6Arial Regular36 pt</vt:lpstr>
      <vt:lpstr>Intertitle with image 6Arial Regular36 pt</vt:lpstr>
      <vt:lpstr>Headline, Arial Regular 36 pt</vt:lpstr>
      <vt:lpstr>Heading 3, Arial Regular 36 pt</vt:lpstr>
      <vt:lpstr>Heading 4, Arial Regular 36 pt</vt:lpstr>
      <vt:lpstr>USE COLOURS  </vt:lpstr>
      <vt:lpstr>SNRAC2025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Platz für optionalen Text 1</dc:title>
  <dc:creator>Windows-Benutzer</dc:creator>
  <cp:lastModifiedBy>Ihme, Hannah</cp:lastModifiedBy>
  <cp:revision>14</cp:revision>
  <dcterms:created xsi:type="dcterms:W3CDTF">2021-11-03T11:47:26Z</dcterms:created>
  <dcterms:modified xsi:type="dcterms:W3CDTF">2025-04-22T11:00:12Z</dcterms:modified>
</cp:coreProperties>
</file>