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7" r:id="rId2"/>
  </p:sldIdLst>
  <p:sldSz cx="9906000" cy="6858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68B0"/>
    <a:srgbClr val="F8A602"/>
    <a:srgbClr val="D51130"/>
    <a:srgbClr val="D45C65"/>
    <a:srgbClr val="1C356B"/>
    <a:srgbClr val="008878"/>
    <a:srgbClr val="8581B3"/>
    <a:srgbClr val="F49F98"/>
    <a:srgbClr val="FECF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16" autoAdjust="0"/>
    <p:restoredTop sz="94660"/>
  </p:normalViewPr>
  <p:slideViewPr>
    <p:cSldViewPr showGuides="1">
      <p:cViewPr varScale="1">
        <p:scale>
          <a:sx n="111" d="100"/>
          <a:sy n="111" d="100"/>
        </p:scale>
        <p:origin x="1800" y="102"/>
      </p:cViewPr>
      <p:guideLst>
        <p:guide orient="horz" pos="2160"/>
        <p:guide pos="312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6" d="100"/>
          <a:sy n="86" d="100"/>
        </p:scale>
        <p:origin x="2928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FC5E827F-AFFB-4521-937A-4A6CC48BEF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FBD6053-A03A-44A9-A252-2AE4141F3C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4AE3F3-D9BC-4026-9AA0-5E733025F96D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FDA3799-5E67-47F8-B416-6B830744DC4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61DC965-793F-40A9-8DDB-C2597918B99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6CE5A8-732E-4637-BF68-72F2A90CC8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14511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6A1EF9-338E-4566-BAB4-3E8ADC30C037}" type="datetimeFigureOut">
              <a:rPr lang="de-DE" smtClean="0"/>
              <a:t>03.09.2025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0D628D-FC62-4541-A05E-E95D41248A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5443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</a:extLst>
          </p:cNvPr>
          <p:cNvSpPr/>
          <p:nvPr userDrawn="1"/>
        </p:nvSpPr>
        <p:spPr bwMode="gray">
          <a:xfrm>
            <a:off x="4" y="1952634"/>
            <a:ext cx="4133949" cy="49053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</a:extLst>
          </p:cNvPr>
          <p:cNvSpPr/>
          <p:nvPr userDrawn="1"/>
        </p:nvSpPr>
        <p:spPr bwMode="gray">
          <a:xfrm>
            <a:off x="-1" y="2960688"/>
            <a:ext cx="3285233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</a:extLst>
          </p:cNvPr>
          <p:cNvSpPr/>
          <p:nvPr userDrawn="1"/>
        </p:nvSpPr>
        <p:spPr bwMode="gray">
          <a:xfrm>
            <a:off x="-1" y="3933825"/>
            <a:ext cx="3285233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</a:extLst>
          </p:cNvPr>
          <p:cNvSpPr/>
          <p:nvPr userDrawn="1"/>
        </p:nvSpPr>
        <p:spPr bwMode="gray">
          <a:xfrm>
            <a:off x="-1" y="4905375"/>
            <a:ext cx="3285233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</a:extLst>
          </p:cNvPr>
          <p:cNvSpPr/>
          <p:nvPr userDrawn="1"/>
        </p:nvSpPr>
        <p:spPr bwMode="gray">
          <a:xfrm>
            <a:off x="-1" y="5884655"/>
            <a:ext cx="3285233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</a:extLst>
          </p:cNvPr>
          <p:cNvSpPr/>
          <p:nvPr userDrawn="1"/>
        </p:nvSpPr>
        <p:spPr bwMode="gray">
          <a:xfrm>
            <a:off x="4133950" y="1952634"/>
            <a:ext cx="5772050" cy="49053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D3DA0664-74DA-496A-A215-87EE34D61CA4}"/>
              </a:ext>
            </a:extLst>
          </p:cNvPr>
          <p:cNvSpPr/>
          <p:nvPr userDrawn="1"/>
        </p:nvSpPr>
        <p:spPr bwMode="gray">
          <a:xfrm>
            <a:off x="4953000" y="2960688"/>
            <a:ext cx="819051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4FB1D8DA-EE61-4B45-A0BE-6F822FC03B7A}"/>
              </a:ext>
            </a:extLst>
          </p:cNvPr>
          <p:cNvSpPr/>
          <p:nvPr userDrawn="1"/>
        </p:nvSpPr>
        <p:spPr bwMode="gray">
          <a:xfrm>
            <a:off x="6626391" y="2960688"/>
            <a:ext cx="819051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E4141D52-3618-414B-A563-6A32A782B37C}"/>
              </a:ext>
            </a:extLst>
          </p:cNvPr>
          <p:cNvSpPr/>
          <p:nvPr userDrawn="1"/>
        </p:nvSpPr>
        <p:spPr bwMode="gray">
          <a:xfrm>
            <a:off x="8258874" y="2960688"/>
            <a:ext cx="819051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</p:spTree>
    <p:extLst>
      <p:ext uri="{BB962C8B-B14F-4D97-AF65-F5344CB8AC3E}">
        <p14:creationId xmlns:p14="http://schemas.microsoft.com/office/powerpoint/2010/main" val="393431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</a:extLst>
          </p:cNvPr>
          <p:cNvSpPr/>
          <p:nvPr userDrawn="1"/>
        </p:nvSpPr>
        <p:spPr bwMode="gray">
          <a:xfrm>
            <a:off x="3" y="2456892"/>
            <a:ext cx="1237837" cy="44011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6210889" y="2373548"/>
            <a:ext cx="2865740" cy="2171576"/>
          </a:xfrm>
        </p:spPr>
        <p:txBody>
          <a:bodyPr anchor="t"/>
          <a:lstStyle>
            <a:lvl1pPr algn="l">
              <a:defRPr sz="3600" spc="11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6211682" y="4615783"/>
            <a:ext cx="2866238" cy="1268881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300" spc="50" baseline="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1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8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</a:extLst>
          </p:cNvPr>
          <p:cNvSpPr/>
          <p:nvPr userDrawn="1"/>
        </p:nvSpPr>
        <p:spPr bwMode="gray">
          <a:xfrm>
            <a:off x="-1" y="2960688"/>
            <a:ext cx="828080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</a:extLst>
          </p:cNvPr>
          <p:cNvSpPr/>
          <p:nvPr userDrawn="1"/>
        </p:nvSpPr>
        <p:spPr bwMode="gray">
          <a:xfrm>
            <a:off x="-1" y="3933825"/>
            <a:ext cx="828080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</a:extLst>
          </p:cNvPr>
          <p:cNvSpPr/>
          <p:nvPr userDrawn="1"/>
        </p:nvSpPr>
        <p:spPr bwMode="gray">
          <a:xfrm>
            <a:off x="-1" y="4905375"/>
            <a:ext cx="828080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</a:extLst>
          </p:cNvPr>
          <p:cNvSpPr/>
          <p:nvPr userDrawn="1"/>
        </p:nvSpPr>
        <p:spPr bwMode="gray">
          <a:xfrm>
            <a:off x="-1" y="5884655"/>
            <a:ext cx="828080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CE21CB02-D9C6-4FAF-A21F-7A8AE11A4BEF}"/>
              </a:ext>
            </a:extLst>
          </p:cNvPr>
          <p:cNvSpPr/>
          <p:nvPr userDrawn="1"/>
        </p:nvSpPr>
        <p:spPr bwMode="gray">
          <a:xfrm>
            <a:off x="-1" y="6375132"/>
            <a:ext cx="828080" cy="482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8807AC72-7C0F-482B-A3FD-7609DF861556}"/>
              </a:ext>
            </a:extLst>
          </p:cNvPr>
          <p:cNvSpPr/>
          <p:nvPr userDrawn="1"/>
        </p:nvSpPr>
        <p:spPr bwMode="gray">
          <a:xfrm>
            <a:off x="828083" y="6375132"/>
            <a:ext cx="409293" cy="4828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2" name="Bildplatzhalter 5">
            <a:extLst>
              <a:ext uri="{FF2B5EF4-FFF2-40B4-BE49-F238E27FC236}">
                <a16:creationId xmlns:a16="http://schemas.microsoft.com/office/drawing/2014/main" id="{A615BE17-964A-477F-9A04-70EE1C2C25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1237371" y="2456892"/>
            <a:ext cx="4534680" cy="4401108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72785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47078D-DB01-4ECB-8353-499E4EFB1B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06C738-4815-43AC-96CD-8F8802538EAB}"/>
              </a:ext>
            </a:extLst>
          </p:cNvPr>
          <p:cNvSpPr>
            <a:spLocks noGrp="1"/>
          </p:cNvSpPr>
          <p:nvPr>
            <p:ph idx="1"/>
          </p:nvPr>
        </p:nvSpPr>
        <p:spPr bwMode="gray"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2B882475-F824-43AF-B19C-3578C663B6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653054" y="2263728"/>
            <a:ext cx="7424868" cy="49256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300" spc="41" baseline="0"/>
            </a:lvl1pPr>
          </a:lstStyle>
          <a:p>
            <a:pPr lvl="0"/>
            <a:r>
              <a:rPr lang="de-DE" dirty="0"/>
              <a:t>Unterüberschrift</a:t>
            </a:r>
          </a:p>
        </p:txBody>
      </p:sp>
    </p:spTree>
    <p:extLst>
      <p:ext uri="{BB962C8B-B14F-4D97-AF65-F5344CB8AC3E}">
        <p14:creationId xmlns:p14="http://schemas.microsoft.com/office/powerpoint/2010/main" val="2720088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 und Bild (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47078D-DB01-4ECB-8353-499E4EFB1B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828080" y="1695285"/>
            <a:ext cx="4566656" cy="590478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06C738-4815-43AC-96CD-8F8802538EAB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828080" y="2913286"/>
            <a:ext cx="4563720" cy="296364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2B882475-F824-43AF-B19C-3578C663B6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34655" y="2263728"/>
            <a:ext cx="4560083" cy="49256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300" spc="41" baseline="0"/>
            </a:lvl1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F8D408A5-45DB-43F7-A63B-AEF19C2970F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5772052" y="1773312"/>
            <a:ext cx="4133948" cy="4103614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62613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 und Bild (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47078D-DB01-4ECB-8353-499E4EFB1B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543459" y="1695285"/>
            <a:ext cx="4537425" cy="590478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Überschrift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06C738-4815-43AC-96CD-8F8802538EAB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4543456" y="2913286"/>
            <a:ext cx="4534466" cy="296364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2B882475-F824-43AF-B19C-3578C663B6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550027" y="2263728"/>
            <a:ext cx="4530853" cy="49256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300" spc="41" baseline="0"/>
            </a:lvl1pPr>
          </a:lstStyle>
          <a:p>
            <a:pPr lvl="0"/>
            <a:r>
              <a:rPr lang="de-DE" dirty="0"/>
              <a:t>Unterüberschrift</a:t>
            </a:r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F8D408A5-45DB-43F7-A63B-AEF19C2970F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0" y="1773312"/>
            <a:ext cx="4133950" cy="4103614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55747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F600F8-8932-4173-99E6-EF778A2145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de-DE" dirty="0"/>
              <a:t>Überschrift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FC03325-A8A9-49C7-A8EE-88E6668CB3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1647131" y="2384888"/>
            <a:ext cx="7430789" cy="3492041"/>
          </a:xfrm>
        </p:spPr>
        <p:txBody>
          <a:bodyPr/>
          <a:lstStyle>
            <a:lvl1pPr>
              <a:spcAft>
                <a:spcPts val="601"/>
              </a:spcAft>
              <a:defRPr sz="2300">
                <a:solidFill>
                  <a:schemeClr val="accent2"/>
                </a:solidFill>
              </a:defRPr>
            </a:lvl1pPr>
            <a:lvl2pPr marL="269887" indent="-269887">
              <a:spcAft>
                <a:spcPts val="601"/>
              </a:spcAft>
              <a:buFont typeface="Wingdings 3" panose="05040102010807070707" pitchFamily="18" charset="2"/>
              <a:buChar char="Ò"/>
              <a:defRPr/>
            </a:lvl2pPr>
            <a:lvl3pPr marL="804903" indent="-271476">
              <a:spcAft>
                <a:spcPts val="601"/>
              </a:spcAft>
              <a:defRPr/>
            </a:lvl3pPr>
            <a:lvl4pPr marL="1346268" indent="-268302">
              <a:spcAft>
                <a:spcPts val="601"/>
              </a:spcAft>
              <a:defRPr/>
            </a:lvl4pPr>
            <a:lvl5pPr marL="1879694" indent="-266713">
              <a:spcAft>
                <a:spcPts val="601"/>
              </a:spcAft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19872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F600F8-8932-4173-99E6-EF778A2145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de-DE" dirty="0"/>
              <a:t>Überschrift</a:t>
            </a:r>
          </a:p>
        </p:txBody>
      </p:sp>
    </p:spTree>
    <p:extLst>
      <p:ext uri="{BB962C8B-B14F-4D97-AF65-F5344CB8AC3E}">
        <p14:creationId xmlns:p14="http://schemas.microsoft.com/office/powerpoint/2010/main" val="32116835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4049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</a:extLst>
          </p:cNvPr>
          <p:cNvSpPr/>
          <p:nvPr userDrawn="1"/>
        </p:nvSpPr>
        <p:spPr bwMode="gray">
          <a:xfrm>
            <a:off x="0" y="1952634"/>
            <a:ext cx="9906000" cy="4905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</a:extLst>
          </p:cNvPr>
          <p:cNvSpPr/>
          <p:nvPr userDrawn="1"/>
        </p:nvSpPr>
        <p:spPr bwMode="gray">
          <a:xfrm>
            <a:off x="-1" y="4437826"/>
            <a:ext cx="3285233" cy="24201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</a:extLst>
          </p:cNvPr>
          <p:cNvSpPr/>
          <p:nvPr userDrawn="1"/>
        </p:nvSpPr>
        <p:spPr bwMode="gray">
          <a:xfrm>
            <a:off x="-2" y="1952626"/>
            <a:ext cx="9906002" cy="2485200"/>
          </a:xfrm>
          <a:prstGeom prst="rect">
            <a:avLst/>
          </a:prstGeom>
          <a:solidFill>
            <a:srgbClr val="FEC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705B476D-C268-4FF4-8A7C-99879001B719}"/>
              </a:ext>
            </a:extLst>
          </p:cNvPr>
          <p:cNvSpPr/>
          <p:nvPr userDrawn="1"/>
        </p:nvSpPr>
        <p:spPr bwMode="gray">
          <a:xfrm>
            <a:off x="3285233" y="2465072"/>
            <a:ext cx="6620768" cy="504000"/>
          </a:xfrm>
          <a:prstGeom prst="rect">
            <a:avLst/>
          </a:prstGeom>
          <a:solidFill>
            <a:srgbClr val="F8A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794024E5-3454-4B0A-8EB0-03BDC83D5E33}"/>
              </a:ext>
            </a:extLst>
          </p:cNvPr>
          <p:cNvSpPr/>
          <p:nvPr userDrawn="1"/>
        </p:nvSpPr>
        <p:spPr bwMode="gray">
          <a:xfrm>
            <a:off x="3285233" y="3438209"/>
            <a:ext cx="6620768" cy="504000"/>
          </a:xfrm>
          <a:prstGeom prst="rect">
            <a:avLst/>
          </a:prstGeom>
          <a:solidFill>
            <a:srgbClr val="F8A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</p:spTree>
    <p:extLst>
      <p:ext uri="{BB962C8B-B14F-4D97-AF65-F5344CB8AC3E}">
        <p14:creationId xmlns:p14="http://schemas.microsoft.com/office/powerpoint/2010/main" val="967849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</a:extLst>
          </p:cNvPr>
          <p:cNvSpPr/>
          <p:nvPr userDrawn="1"/>
        </p:nvSpPr>
        <p:spPr bwMode="gray">
          <a:xfrm>
            <a:off x="4" y="1952634"/>
            <a:ext cx="4133949" cy="4905375"/>
          </a:xfrm>
          <a:prstGeom prst="rect">
            <a:avLst/>
          </a:prstGeom>
          <a:solidFill>
            <a:srgbClr val="D45C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</a:extLst>
          </p:cNvPr>
          <p:cNvSpPr/>
          <p:nvPr userDrawn="1"/>
        </p:nvSpPr>
        <p:spPr bwMode="gray">
          <a:xfrm>
            <a:off x="-1" y="2456688"/>
            <a:ext cx="3285233" cy="504000"/>
          </a:xfrm>
          <a:prstGeom prst="rect">
            <a:avLst/>
          </a:prstGeom>
          <a:solidFill>
            <a:srgbClr val="F49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</a:extLst>
          </p:cNvPr>
          <p:cNvSpPr/>
          <p:nvPr userDrawn="1"/>
        </p:nvSpPr>
        <p:spPr bwMode="gray">
          <a:xfrm>
            <a:off x="-1" y="3429825"/>
            <a:ext cx="3285233" cy="504000"/>
          </a:xfrm>
          <a:prstGeom prst="rect">
            <a:avLst/>
          </a:prstGeom>
          <a:solidFill>
            <a:srgbClr val="F49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</a:extLst>
          </p:cNvPr>
          <p:cNvSpPr/>
          <p:nvPr userDrawn="1"/>
        </p:nvSpPr>
        <p:spPr bwMode="gray">
          <a:xfrm>
            <a:off x="-1" y="4401375"/>
            <a:ext cx="3285233" cy="504000"/>
          </a:xfrm>
          <a:prstGeom prst="rect">
            <a:avLst/>
          </a:prstGeom>
          <a:solidFill>
            <a:srgbClr val="F49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</a:extLst>
          </p:cNvPr>
          <p:cNvSpPr/>
          <p:nvPr userDrawn="1"/>
        </p:nvSpPr>
        <p:spPr bwMode="gray">
          <a:xfrm>
            <a:off x="-1" y="5380655"/>
            <a:ext cx="3285233" cy="504000"/>
          </a:xfrm>
          <a:prstGeom prst="rect">
            <a:avLst/>
          </a:prstGeom>
          <a:solidFill>
            <a:srgbClr val="F49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</a:extLst>
          </p:cNvPr>
          <p:cNvSpPr/>
          <p:nvPr userDrawn="1"/>
        </p:nvSpPr>
        <p:spPr bwMode="gray">
          <a:xfrm>
            <a:off x="4133950" y="1952634"/>
            <a:ext cx="5772050" cy="49053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D3DA0664-74DA-496A-A215-87EE34D61CA4}"/>
              </a:ext>
            </a:extLst>
          </p:cNvPr>
          <p:cNvSpPr/>
          <p:nvPr userDrawn="1"/>
        </p:nvSpPr>
        <p:spPr bwMode="gray">
          <a:xfrm>
            <a:off x="4953000" y="4401383"/>
            <a:ext cx="4953000" cy="2456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807B5AA0-D076-495C-A212-0D431A03646E}"/>
              </a:ext>
            </a:extLst>
          </p:cNvPr>
          <p:cNvSpPr/>
          <p:nvPr userDrawn="1"/>
        </p:nvSpPr>
        <p:spPr bwMode="gray">
          <a:xfrm>
            <a:off x="23095" y="6359935"/>
            <a:ext cx="3285233" cy="504000"/>
          </a:xfrm>
          <a:prstGeom prst="rect">
            <a:avLst/>
          </a:prstGeom>
          <a:solidFill>
            <a:srgbClr val="F49F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</p:spTree>
    <p:extLst>
      <p:ext uri="{BB962C8B-B14F-4D97-AF65-F5344CB8AC3E}">
        <p14:creationId xmlns:p14="http://schemas.microsoft.com/office/powerpoint/2010/main" val="1359449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</a:extLst>
          </p:cNvPr>
          <p:cNvSpPr/>
          <p:nvPr userDrawn="1"/>
        </p:nvSpPr>
        <p:spPr bwMode="gray">
          <a:xfrm>
            <a:off x="0" y="1952634"/>
            <a:ext cx="4953000" cy="49053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</a:extLst>
          </p:cNvPr>
          <p:cNvSpPr/>
          <p:nvPr userDrawn="1"/>
        </p:nvSpPr>
        <p:spPr bwMode="gray">
          <a:xfrm>
            <a:off x="4953000" y="1952634"/>
            <a:ext cx="4953000" cy="49053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E4141D52-3618-414B-A563-6A32A782B37C}"/>
              </a:ext>
            </a:extLst>
          </p:cNvPr>
          <p:cNvSpPr/>
          <p:nvPr userDrawn="1"/>
        </p:nvSpPr>
        <p:spPr bwMode="gray">
          <a:xfrm>
            <a:off x="7439819" y="2960688"/>
            <a:ext cx="2466180" cy="3897312"/>
          </a:xfrm>
          <a:prstGeom prst="rect">
            <a:avLst/>
          </a:prstGeom>
          <a:solidFill>
            <a:srgbClr val="8581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9D1FFECA-CE3D-4183-B2EB-77B82BE437BE}"/>
              </a:ext>
            </a:extLst>
          </p:cNvPr>
          <p:cNvSpPr/>
          <p:nvPr userDrawn="1"/>
        </p:nvSpPr>
        <p:spPr bwMode="gray">
          <a:xfrm>
            <a:off x="5" y="2960688"/>
            <a:ext cx="828081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1408DBDF-1F31-4F92-BD2B-2F4676144A82}"/>
              </a:ext>
            </a:extLst>
          </p:cNvPr>
          <p:cNvSpPr/>
          <p:nvPr userDrawn="1"/>
        </p:nvSpPr>
        <p:spPr bwMode="gray">
          <a:xfrm>
            <a:off x="1647132" y="2960688"/>
            <a:ext cx="819050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568C62CA-75E6-4BD3-8CBF-B10BF263476E}"/>
              </a:ext>
            </a:extLst>
          </p:cNvPr>
          <p:cNvSpPr/>
          <p:nvPr userDrawn="1"/>
        </p:nvSpPr>
        <p:spPr bwMode="gray">
          <a:xfrm>
            <a:off x="3285237" y="2960688"/>
            <a:ext cx="848717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</p:spTree>
    <p:extLst>
      <p:ext uri="{BB962C8B-B14F-4D97-AF65-F5344CB8AC3E}">
        <p14:creationId xmlns:p14="http://schemas.microsoft.com/office/powerpoint/2010/main" val="935137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eck 22">
            <a:extLst>
              <a:ext uri="{FF2B5EF4-FFF2-40B4-BE49-F238E27FC236}">
                <a16:creationId xmlns:a16="http://schemas.microsoft.com/office/drawing/2014/main" id="{BFE24309-D8CF-496E-AA1D-B664B90D3C1F}"/>
              </a:ext>
            </a:extLst>
          </p:cNvPr>
          <p:cNvSpPr/>
          <p:nvPr userDrawn="1"/>
        </p:nvSpPr>
        <p:spPr bwMode="gray">
          <a:xfrm>
            <a:off x="-1" y="1952634"/>
            <a:ext cx="9906002" cy="49053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D3DA0664-74DA-496A-A215-87EE34D61CA4}"/>
              </a:ext>
            </a:extLst>
          </p:cNvPr>
          <p:cNvSpPr/>
          <p:nvPr userDrawn="1"/>
        </p:nvSpPr>
        <p:spPr bwMode="gray">
          <a:xfrm>
            <a:off x="3285237" y="2960688"/>
            <a:ext cx="848717" cy="38973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</a:extLst>
          </p:cNvPr>
          <p:cNvSpPr/>
          <p:nvPr userDrawn="1"/>
        </p:nvSpPr>
        <p:spPr bwMode="gray">
          <a:xfrm>
            <a:off x="1" y="1952634"/>
            <a:ext cx="2460562" cy="49053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</a:extLst>
          </p:cNvPr>
          <p:cNvSpPr/>
          <p:nvPr userDrawn="1"/>
        </p:nvSpPr>
        <p:spPr bwMode="gray">
          <a:xfrm>
            <a:off x="-1" y="2960688"/>
            <a:ext cx="1647132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</a:extLst>
          </p:cNvPr>
          <p:cNvSpPr/>
          <p:nvPr userDrawn="1"/>
        </p:nvSpPr>
        <p:spPr bwMode="gray">
          <a:xfrm>
            <a:off x="-1" y="3933825"/>
            <a:ext cx="1647132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</a:extLst>
          </p:cNvPr>
          <p:cNvSpPr/>
          <p:nvPr userDrawn="1"/>
        </p:nvSpPr>
        <p:spPr bwMode="gray">
          <a:xfrm>
            <a:off x="-1" y="4905375"/>
            <a:ext cx="1647132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</a:extLst>
          </p:cNvPr>
          <p:cNvSpPr/>
          <p:nvPr userDrawn="1"/>
        </p:nvSpPr>
        <p:spPr bwMode="gray">
          <a:xfrm>
            <a:off x="-1" y="5884655"/>
            <a:ext cx="1647132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</p:spTree>
    <p:extLst>
      <p:ext uri="{BB962C8B-B14F-4D97-AF65-F5344CB8AC3E}">
        <p14:creationId xmlns:p14="http://schemas.microsoft.com/office/powerpoint/2010/main" val="227592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</a:extLst>
          </p:cNvPr>
          <p:cNvSpPr/>
          <p:nvPr userDrawn="1"/>
        </p:nvSpPr>
        <p:spPr bwMode="gray">
          <a:xfrm>
            <a:off x="5" y="1952634"/>
            <a:ext cx="9905999" cy="49053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</a:extLst>
          </p:cNvPr>
          <p:cNvSpPr/>
          <p:nvPr userDrawn="1"/>
        </p:nvSpPr>
        <p:spPr bwMode="gray">
          <a:xfrm>
            <a:off x="-1" y="2960688"/>
            <a:ext cx="1647132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</a:extLst>
          </p:cNvPr>
          <p:cNvSpPr/>
          <p:nvPr userDrawn="1"/>
        </p:nvSpPr>
        <p:spPr bwMode="gray">
          <a:xfrm>
            <a:off x="-1" y="3933825"/>
            <a:ext cx="1647132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</a:extLst>
          </p:cNvPr>
          <p:cNvSpPr/>
          <p:nvPr userDrawn="1"/>
        </p:nvSpPr>
        <p:spPr bwMode="gray">
          <a:xfrm>
            <a:off x="-1" y="4905375"/>
            <a:ext cx="1647132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</a:extLst>
          </p:cNvPr>
          <p:cNvSpPr/>
          <p:nvPr userDrawn="1"/>
        </p:nvSpPr>
        <p:spPr bwMode="gray">
          <a:xfrm>
            <a:off x="-1" y="5884655"/>
            <a:ext cx="1647132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18" name="Bildplatzhalter 5">
            <a:extLst>
              <a:ext uri="{FF2B5EF4-FFF2-40B4-BE49-F238E27FC236}">
                <a16:creationId xmlns:a16="http://schemas.microsoft.com/office/drawing/2014/main" id="{CFDE88C3-06B4-440E-95D0-050925E5DC6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 bwMode="gray">
          <a:xfrm>
            <a:off x="2460563" y="1952634"/>
            <a:ext cx="7445436" cy="4905375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40FA568C-805B-407C-9EE5-FB8CBB39EC69}"/>
              </a:ext>
            </a:extLst>
          </p:cNvPr>
          <p:cNvSpPr/>
          <p:nvPr userDrawn="1"/>
        </p:nvSpPr>
        <p:spPr bwMode="gray">
          <a:xfrm>
            <a:off x="-1" y="6375132"/>
            <a:ext cx="1647132" cy="482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1A078990-72C4-435D-8DE4-33CD5E1B664F}"/>
              </a:ext>
            </a:extLst>
          </p:cNvPr>
          <p:cNvSpPr/>
          <p:nvPr userDrawn="1"/>
        </p:nvSpPr>
        <p:spPr bwMode="gray">
          <a:xfrm>
            <a:off x="1647131" y="6375132"/>
            <a:ext cx="813432" cy="4828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</p:spTree>
    <p:extLst>
      <p:ext uri="{BB962C8B-B14F-4D97-AF65-F5344CB8AC3E}">
        <p14:creationId xmlns:p14="http://schemas.microsoft.com/office/powerpoint/2010/main" val="2602081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</a:extLst>
          </p:cNvPr>
          <p:cNvSpPr/>
          <p:nvPr userDrawn="1"/>
        </p:nvSpPr>
        <p:spPr bwMode="gray">
          <a:xfrm>
            <a:off x="3" y="2456892"/>
            <a:ext cx="1237837" cy="44011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1647135" y="2365928"/>
            <a:ext cx="7429499" cy="1351104"/>
          </a:xfrm>
        </p:spPr>
        <p:txBody>
          <a:bodyPr anchor="t"/>
          <a:lstStyle>
            <a:lvl1pPr algn="l">
              <a:defRPr sz="4800" spc="14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1647131" y="3849721"/>
            <a:ext cx="7430789" cy="1055663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300" spc="50" baseline="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1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8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41D381FE-4517-4C56-A7DE-19E7CE3113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1647131" y="5355029"/>
            <a:ext cx="4124920" cy="1055663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700"/>
            </a:lvl1pPr>
            <a:lvl2pPr>
              <a:lnSpc>
                <a:spcPct val="100000"/>
              </a:lnSpc>
              <a:defRPr sz="1700"/>
            </a:lvl2pPr>
            <a:lvl3pPr>
              <a:lnSpc>
                <a:spcPct val="100000"/>
              </a:lnSpc>
              <a:defRPr sz="1700"/>
            </a:lvl3pPr>
            <a:lvl4pPr>
              <a:lnSpc>
                <a:spcPct val="100000"/>
              </a:lnSpc>
              <a:defRPr sz="1700"/>
            </a:lvl4pPr>
            <a:lvl5pPr>
              <a:lnSpc>
                <a:spcPct val="100000"/>
              </a:lnSpc>
              <a:defRPr sz="1700"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</a:extLst>
          </p:cNvPr>
          <p:cNvSpPr/>
          <p:nvPr userDrawn="1"/>
        </p:nvSpPr>
        <p:spPr bwMode="gray">
          <a:xfrm>
            <a:off x="-1" y="2960688"/>
            <a:ext cx="828080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</a:extLst>
          </p:cNvPr>
          <p:cNvSpPr/>
          <p:nvPr userDrawn="1"/>
        </p:nvSpPr>
        <p:spPr bwMode="gray">
          <a:xfrm>
            <a:off x="-1" y="3933825"/>
            <a:ext cx="828080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</a:extLst>
          </p:cNvPr>
          <p:cNvSpPr/>
          <p:nvPr userDrawn="1"/>
        </p:nvSpPr>
        <p:spPr bwMode="gray">
          <a:xfrm>
            <a:off x="-1" y="4905375"/>
            <a:ext cx="828080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</a:extLst>
          </p:cNvPr>
          <p:cNvSpPr/>
          <p:nvPr userDrawn="1"/>
        </p:nvSpPr>
        <p:spPr bwMode="gray">
          <a:xfrm>
            <a:off x="-1" y="5884655"/>
            <a:ext cx="828080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CE21CB02-D9C6-4FAF-A21F-7A8AE11A4BEF}"/>
              </a:ext>
            </a:extLst>
          </p:cNvPr>
          <p:cNvSpPr/>
          <p:nvPr userDrawn="1"/>
        </p:nvSpPr>
        <p:spPr bwMode="gray">
          <a:xfrm>
            <a:off x="-1" y="6375132"/>
            <a:ext cx="828080" cy="482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8807AC72-7C0F-482B-A3FD-7609DF861556}"/>
              </a:ext>
            </a:extLst>
          </p:cNvPr>
          <p:cNvSpPr/>
          <p:nvPr userDrawn="1"/>
        </p:nvSpPr>
        <p:spPr bwMode="gray">
          <a:xfrm>
            <a:off x="828083" y="6375132"/>
            <a:ext cx="409293" cy="4828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9" name="Eckige Klammer rechts 28">
            <a:extLst>
              <a:ext uri="{FF2B5EF4-FFF2-40B4-BE49-F238E27FC236}">
                <a16:creationId xmlns:a16="http://schemas.microsoft.com/office/drawing/2014/main" id="{7B79195D-A05E-4DEC-9BC6-6B4C8E00C032}"/>
              </a:ext>
            </a:extLst>
          </p:cNvPr>
          <p:cNvSpPr/>
          <p:nvPr userDrawn="1"/>
        </p:nvSpPr>
        <p:spPr bwMode="gray">
          <a:xfrm rot="5400000">
            <a:off x="7842836" y="5288049"/>
            <a:ext cx="189310" cy="3567576"/>
          </a:xfrm>
          <a:prstGeom prst="rightBracket">
            <a:avLst>
              <a:gd name="adj" fmla="val 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sz="1801"/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CBF008EA-A215-4D23-A3F1-26DE0C8EFE0A}"/>
              </a:ext>
            </a:extLst>
          </p:cNvPr>
          <p:cNvSpPr/>
          <p:nvPr userDrawn="1"/>
        </p:nvSpPr>
        <p:spPr bwMode="gray">
          <a:xfrm>
            <a:off x="6152385" y="6957392"/>
            <a:ext cx="3567576" cy="1893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>
              <a:lnSpc>
                <a:spcPts val="1200"/>
              </a:lnSpc>
            </a:pPr>
            <a:r>
              <a:rPr lang="de-DE" sz="900" b="0" spc="20" baseline="0" dirty="0">
                <a:solidFill>
                  <a:schemeClr val="bg1">
                    <a:lumMod val="50000"/>
                  </a:schemeClr>
                </a:solidFill>
              </a:rPr>
              <a:t>Eingabe im Titelmaster (Ansicht &gt; Folienmaster)</a:t>
            </a:r>
          </a:p>
        </p:txBody>
      </p:sp>
    </p:spTree>
    <p:extLst>
      <p:ext uri="{BB962C8B-B14F-4D97-AF65-F5344CB8AC3E}">
        <p14:creationId xmlns:p14="http://schemas.microsoft.com/office/powerpoint/2010/main" val="3305718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</a:extLst>
          </p:cNvPr>
          <p:cNvSpPr/>
          <p:nvPr userDrawn="1"/>
        </p:nvSpPr>
        <p:spPr bwMode="gray">
          <a:xfrm>
            <a:off x="3" y="2456892"/>
            <a:ext cx="1237837" cy="44011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1647135" y="2373557"/>
            <a:ext cx="7429499" cy="1055663"/>
          </a:xfrm>
        </p:spPr>
        <p:txBody>
          <a:bodyPr anchor="t"/>
          <a:lstStyle>
            <a:lvl1pPr algn="l">
              <a:defRPr sz="3600" spc="11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1647131" y="3652648"/>
            <a:ext cx="7430789" cy="1055663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300" spc="50" baseline="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1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8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</a:extLst>
          </p:cNvPr>
          <p:cNvSpPr/>
          <p:nvPr userDrawn="1"/>
        </p:nvSpPr>
        <p:spPr bwMode="gray">
          <a:xfrm>
            <a:off x="-1" y="2960688"/>
            <a:ext cx="828080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</a:extLst>
          </p:cNvPr>
          <p:cNvSpPr/>
          <p:nvPr userDrawn="1"/>
        </p:nvSpPr>
        <p:spPr bwMode="gray">
          <a:xfrm>
            <a:off x="-1" y="3933825"/>
            <a:ext cx="828080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</a:extLst>
          </p:cNvPr>
          <p:cNvSpPr/>
          <p:nvPr userDrawn="1"/>
        </p:nvSpPr>
        <p:spPr bwMode="gray">
          <a:xfrm>
            <a:off x="-1" y="4905375"/>
            <a:ext cx="828080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</a:extLst>
          </p:cNvPr>
          <p:cNvSpPr/>
          <p:nvPr userDrawn="1"/>
        </p:nvSpPr>
        <p:spPr bwMode="gray">
          <a:xfrm>
            <a:off x="-1" y="5884655"/>
            <a:ext cx="828080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CE21CB02-D9C6-4FAF-A21F-7A8AE11A4BEF}"/>
              </a:ext>
            </a:extLst>
          </p:cNvPr>
          <p:cNvSpPr/>
          <p:nvPr userDrawn="1"/>
        </p:nvSpPr>
        <p:spPr bwMode="gray">
          <a:xfrm>
            <a:off x="-1" y="6375132"/>
            <a:ext cx="828080" cy="482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8807AC72-7C0F-482B-A3FD-7609DF861556}"/>
              </a:ext>
            </a:extLst>
          </p:cNvPr>
          <p:cNvSpPr/>
          <p:nvPr userDrawn="1"/>
        </p:nvSpPr>
        <p:spPr bwMode="gray">
          <a:xfrm>
            <a:off x="828083" y="6375132"/>
            <a:ext cx="409293" cy="4828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</p:spTree>
    <p:extLst>
      <p:ext uri="{BB962C8B-B14F-4D97-AF65-F5344CB8AC3E}">
        <p14:creationId xmlns:p14="http://schemas.microsoft.com/office/powerpoint/2010/main" val="357365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wischentite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140E8EEC-46F2-4B35-87AC-700E0D244779}"/>
              </a:ext>
            </a:extLst>
          </p:cNvPr>
          <p:cNvSpPr/>
          <p:nvPr userDrawn="1"/>
        </p:nvSpPr>
        <p:spPr bwMode="gray">
          <a:xfrm>
            <a:off x="3" y="2456892"/>
            <a:ext cx="1237837" cy="44011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D5FD6B9-D8D0-444F-B0F1-22A35C6DE973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1647135" y="2373557"/>
            <a:ext cx="7429499" cy="1055663"/>
          </a:xfrm>
        </p:spPr>
        <p:txBody>
          <a:bodyPr anchor="t"/>
          <a:lstStyle>
            <a:lvl1pPr algn="l">
              <a:defRPr sz="3600" spc="110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80788EE-D25E-475C-AA59-F30663DF7F6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1647131" y="3652648"/>
            <a:ext cx="7430789" cy="1055663"/>
          </a:xfr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300" spc="50" baseline="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1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8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6F3D7BA4-554E-4E23-9675-3297032C4A4F}"/>
              </a:ext>
            </a:extLst>
          </p:cNvPr>
          <p:cNvSpPr/>
          <p:nvPr userDrawn="1"/>
        </p:nvSpPr>
        <p:spPr bwMode="gray">
          <a:xfrm>
            <a:off x="-1" y="2960688"/>
            <a:ext cx="828080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2B0F5CDE-0E73-4EB1-9401-622EF3EE2181}"/>
              </a:ext>
            </a:extLst>
          </p:cNvPr>
          <p:cNvSpPr/>
          <p:nvPr userDrawn="1"/>
        </p:nvSpPr>
        <p:spPr bwMode="gray">
          <a:xfrm>
            <a:off x="-1" y="3933825"/>
            <a:ext cx="828080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471534D4-B3CD-4FDD-81C5-EF29F0218959}"/>
              </a:ext>
            </a:extLst>
          </p:cNvPr>
          <p:cNvSpPr/>
          <p:nvPr userDrawn="1"/>
        </p:nvSpPr>
        <p:spPr bwMode="gray">
          <a:xfrm>
            <a:off x="-1" y="4905375"/>
            <a:ext cx="828080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CD48A76-B6E9-4BB2-B675-8D7BC3B91F5B}"/>
              </a:ext>
            </a:extLst>
          </p:cNvPr>
          <p:cNvSpPr/>
          <p:nvPr userDrawn="1"/>
        </p:nvSpPr>
        <p:spPr bwMode="gray">
          <a:xfrm>
            <a:off x="-1" y="5884655"/>
            <a:ext cx="828080" cy="50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CE21CB02-D9C6-4FAF-A21F-7A8AE11A4BEF}"/>
              </a:ext>
            </a:extLst>
          </p:cNvPr>
          <p:cNvSpPr/>
          <p:nvPr userDrawn="1"/>
        </p:nvSpPr>
        <p:spPr bwMode="gray">
          <a:xfrm>
            <a:off x="-1" y="6375132"/>
            <a:ext cx="828080" cy="482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8807AC72-7C0F-482B-A3FD-7609DF861556}"/>
              </a:ext>
            </a:extLst>
          </p:cNvPr>
          <p:cNvSpPr/>
          <p:nvPr userDrawn="1"/>
        </p:nvSpPr>
        <p:spPr bwMode="gray">
          <a:xfrm>
            <a:off x="828083" y="6375132"/>
            <a:ext cx="409293" cy="4828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dirty="0" err="1"/>
          </a:p>
        </p:txBody>
      </p:sp>
    </p:spTree>
    <p:extLst>
      <p:ext uri="{BB962C8B-B14F-4D97-AF65-F5344CB8AC3E}">
        <p14:creationId xmlns:p14="http://schemas.microsoft.com/office/powerpoint/2010/main" val="492752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C1E6E23-75A2-4A9C-970C-041E4AE5523A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1647131" y="1695285"/>
            <a:ext cx="7430789" cy="59047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Überschrift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6B5931B-A958-4B9A-9AE3-B1EF91278B16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1647131" y="2913286"/>
            <a:ext cx="7430789" cy="29636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06DDA9E-2782-45F0-BC36-C40076982A08}"/>
              </a:ext>
            </a:extLst>
          </p:cNvPr>
          <p:cNvPicPr/>
          <p:nvPr userDrawn="1"/>
        </p:nvPicPr>
        <p:blipFill>
          <a:blip r:embed="rId1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42733" y="289517"/>
            <a:ext cx="1324159" cy="476631"/>
          </a:xfrm>
          <a:prstGeom prst="rect">
            <a:avLst/>
          </a:prstGeom>
        </p:spPr>
      </p:pic>
      <p:sp>
        <p:nvSpPr>
          <p:cNvPr id="8" name="Textfeld 7"/>
          <p:cNvSpPr txBox="1"/>
          <p:nvPr userDrawn="1"/>
        </p:nvSpPr>
        <p:spPr>
          <a:xfrm>
            <a:off x="344488" y="6525344"/>
            <a:ext cx="91719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700" dirty="0">
                <a:latin typeface="Sharp Sans" pitchFamily="2" charset="0"/>
                <a:ea typeface="Sharp Sans" pitchFamily="2" charset="0"/>
                <a:cs typeface="Sharp Sans" pitchFamily="2" charset="0"/>
              </a:rPr>
              <a:t>				</a:t>
            </a:r>
            <a:r>
              <a:rPr lang="de-DE" sz="700" dirty="0" err="1">
                <a:latin typeface="Sharp Sans" pitchFamily="2" charset="0"/>
                <a:ea typeface="Sharp Sans" pitchFamily="2" charset="0"/>
                <a:cs typeface="Sharp Sans" pitchFamily="2" charset="0"/>
              </a:rPr>
              <a:t>Projektcanvas</a:t>
            </a:r>
            <a:r>
              <a:rPr lang="de-DE" sz="700" dirty="0">
                <a:latin typeface="Sharp Sans" pitchFamily="2" charset="0"/>
                <a:ea typeface="Sharp Sans" pitchFamily="2" charset="0"/>
                <a:cs typeface="Sharp Sans" pitchFamily="2" charset="0"/>
              </a:rPr>
              <a:t> für Digitalisierungsvorhaben  |</a:t>
            </a:r>
            <a:r>
              <a:rPr lang="de-DE" sz="700" baseline="0" dirty="0">
                <a:latin typeface="Sharp Sans" pitchFamily="2" charset="0"/>
                <a:ea typeface="Sharp Sans" pitchFamily="2" charset="0"/>
                <a:cs typeface="Sharp Sans" pitchFamily="2" charset="0"/>
              </a:rPr>
              <a:t>  IT-PM  |  Stand 09-2025</a:t>
            </a:r>
            <a:endParaRPr lang="de-DE" sz="700" dirty="0">
              <a:latin typeface="Sharp Sans" pitchFamily="2" charset="0"/>
              <a:ea typeface="Sharp Sans" pitchFamily="2" charset="0"/>
              <a:cs typeface="Sharp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844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49" r:id="rId7"/>
    <p:sldLayoutId id="2147483659" r:id="rId8"/>
    <p:sldLayoutId id="2147483660" r:id="rId9"/>
    <p:sldLayoutId id="2147483661" r:id="rId10"/>
    <p:sldLayoutId id="2147483650" r:id="rId11"/>
    <p:sldLayoutId id="2147483656" r:id="rId12"/>
    <p:sldLayoutId id="2147483657" r:id="rId13"/>
    <p:sldLayoutId id="2147483658" r:id="rId14"/>
    <p:sldLayoutId id="2147483654" r:id="rId15"/>
    <p:sldLayoutId id="2147483655" r:id="rId16"/>
  </p:sldLayoutIdLst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sz="3600" kern="1200" spc="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13" indent="-266713" algn="l" defTabSz="914446" rtl="0" eaLnBrk="1" latinLnBrk="0" hangingPunct="1">
        <a:lnSpc>
          <a:spcPct val="114000"/>
        </a:lnSpc>
        <a:spcBef>
          <a:spcPts val="0"/>
        </a:spcBef>
        <a:buFont typeface="Wingdings 3" panose="05040102010807070707" pitchFamily="18" charset="2"/>
        <a:buChar char="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808078" indent="-268302" algn="l" defTabSz="914446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341504" indent="-266713" algn="l" defTabSz="914446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882869" indent="-268302" algn="l" defTabSz="914446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422646" indent="-266713" algn="l" defTabSz="914446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‒"/>
        <a:defRPr sz="16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5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4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8" algn="l" defTabSz="91444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618" userDrawn="1">
          <p15:clr>
            <a:srgbClr val="F26B43"/>
          </p15:clr>
        </p15:guide>
        <p15:guide id="2" pos="3120" userDrawn="1">
          <p15:clr>
            <a:srgbClr val="F26B43"/>
          </p15:clr>
        </p15:guide>
        <p15:guide id="3" pos="3636" userDrawn="1">
          <p15:clr>
            <a:srgbClr val="F26B43"/>
          </p15:clr>
        </p15:guide>
        <p15:guide id="4" pos="2604" userDrawn="1">
          <p15:clr>
            <a:srgbClr val="F26B43"/>
          </p15:clr>
        </p15:guide>
        <p15:guide id="5" pos="2069" userDrawn="1">
          <p15:clr>
            <a:srgbClr val="F26B43"/>
          </p15:clr>
        </p15:guide>
        <p15:guide id="6" pos="4171" userDrawn="1">
          <p15:clr>
            <a:srgbClr val="F26B43"/>
          </p15:clr>
        </p15:guide>
        <p15:guide id="7" pos="4687" userDrawn="1">
          <p15:clr>
            <a:srgbClr val="F26B43"/>
          </p15:clr>
        </p15:guide>
        <p15:guide id="8" pos="1554" userDrawn="1">
          <p15:clr>
            <a:srgbClr val="F26B43"/>
          </p15:clr>
        </p15:guide>
        <p15:guide id="9" pos="1038" userDrawn="1">
          <p15:clr>
            <a:srgbClr val="F26B43"/>
          </p15:clr>
        </p15:guide>
        <p15:guide id="10" pos="5202" userDrawn="1">
          <p15:clr>
            <a:srgbClr val="F26B43"/>
          </p15:clr>
        </p15:guide>
        <p15:guide id="11" pos="5718" userDrawn="1">
          <p15:clr>
            <a:srgbClr val="F26B43"/>
          </p15:clr>
        </p15:guide>
        <p15:guide id="12" pos="522" userDrawn="1">
          <p15:clr>
            <a:srgbClr val="F26B43"/>
          </p15:clr>
        </p15:guide>
        <p15:guide id="13" orient="horz" pos="1230" userDrawn="1">
          <p15:clr>
            <a:srgbClr val="F26B43"/>
          </p15:clr>
        </p15:guide>
        <p15:guide id="14" orient="horz" pos="1865" userDrawn="1">
          <p15:clr>
            <a:srgbClr val="F26B43"/>
          </p15:clr>
        </p15:guide>
        <p15:guide id="15" orient="horz" pos="2478" userDrawn="1">
          <p15:clr>
            <a:srgbClr val="F26B43"/>
          </p15:clr>
        </p15:guide>
        <p15:guide id="16" orient="horz" pos="3090" userDrawn="1">
          <p15:clr>
            <a:srgbClr val="F26B43"/>
          </p15:clr>
        </p15:guide>
        <p15:guide id="17" orient="horz" pos="370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feld 14"/>
          <p:cNvSpPr txBox="1"/>
          <p:nvPr/>
        </p:nvSpPr>
        <p:spPr>
          <a:xfrm>
            <a:off x="805909" y="5066166"/>
            <a:ext cx="3681086" cy="1445159"/>
          </a:xfrm>
          <a:prstGeom prst="rect">
            <a:avLst/>
          </a:prstGeom>
          <a:noFill/>
          <a:ln w="12700">
            <a:solidFill>
              <a:srgbClr val="D45C65"/>
            </a:solidFill>
          </a:ln>
        </p:spPr>
        <p:txBody>
          <a:bodyPr wrap="square" lIns="108000" tIns="108000" rtlCol="0">
            <a:noAutofit/>
          </a:bodyPr>
          <a:lstStyle/>
          <a:p>
            <a:r>
              <a:rPr lang="de-DE" sz="1100" dirty="0">
                <a:latin typeface="Sharp Sans Medium" pitchFamily="2" charset="0"/>
                <a:ea typeface="Sharp Sans Medium" pitchFamily="2" charset="0"/>
                <a:cs typeface="Sharp Sans Medium" pitchFamily="2" charset="0"/>
              </a:rPr>
              <a:t>Zielgruppe/n, Beteiligte</a:t>
            </a:r>
          </a:p>
          <a:p>
            <a:r>
              <a:rPr lang="de-DE" sz="900" dirty="0">
                <a:latin typeface="Sharp Sans" pitchFamily="2" charset="0"/>
                <a:ea typeface="Sharp Sans" pitchFamily="2" charset="0"/>
                <a:cs typeface="Sharp Sans" pitchFamily="2" charset="0"/>
              </a:rPr>
              <a:t>Wer profitiert direkt und wer ist darüber hinaus betroffen</a:t>
            </a:r>
            <a:r>
              <a:rPr lang="de-DE" sz="900" dirty="0">
                <a:latin typeface="Sharp Sans Medium" pitchFamily="2" charset="0"/>
                <a:ea typeface="Sharp Sans Medium" pitchFamily="2" charset="0"/>
                <a:cs typeface="Sharp Sans Medium" pitchFamily="2" charset="0"/>
              </a:rPr>
              <a:t>?</a:t>
            </a:r>
          </a:p>
          <a:p>
            <a:pPr algn="l"/>
            <a:endParaRPr lang="de-DE" sz="1001" dirty="0">
              <a:ea typeface="Sharp Sans" pitchFamily="2" charset="0"/>
              <a:cs typeface="Sharp Sans" pitchFamily="2" charset="0"/>
            </a:endParaRPr>
          </a:p>
          <a:p>
            <a:pPr algn="l"/>
            <a:endParaRPr lang="de-DE" sz="1001" dirty="0">
              <a:ea typeface="Sharp Sans" pitchFamily="2" charset="0"/>
              <a:cs typeface="Sharp Sans" pitchFamily="2" charset="0"/>
            </a:endParaRPr>
          </a:p>
          <a:p>
            <a:pPr algn="l"/>
            <a:endParaRPr lang="de-DE" sz="1001" dirty="0">
              <a:ea typeface="Sharp Sans" pitchFamily="2" charset="0"/>
              <a:cs typeface="Sharp Sans" pitchFamily="2" charset="0"/>
            </a:endParaRPr>
          </a:p>
          <a:p>
            <a:pPr algn="l"/>
            <a:endParaRPr lang="de-DE" sz="1350" dirty="0">
              <a:ea typeface="Sharp Sans" pitchFamily="2" charset="0"/>
              <a:cs typeface="Sharp Sans" pitchFamily="2" charset="0"/>
            </a:endParaRPr>
          </a:p>
          <a:p>
            <a:pPr algn="l"/>
            <a:endParaRPr lang="de-DE" sz="1001" dirty="0">
              <a:ea typeface="Sharp Sans" pitchFamily="2" charset="0"/>
              <a:cs typeface="Sharp Sans" pitchFamily="2" charset="0"/>
            </a:endParaRPr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86647B3F-9B85-4AF8-B390-84D6EF44CFD2}"/>
              </a:ext>
            </a:extLst>
          </p:cNvPr>
          <p:cNvGrpSpPr/>
          <p:nvPr/>
        </p:nvGrpSpPr>
        <p:grpSpPr>
          <a:xfrm>
            <a:off x="4704678" y="2440903"/>
            <a:ext cx="4712818" cy="2494761"/>
            <a:chOff x="4704678" y="2446766"/>
            <a:chExt cx="4712818" cy="2494761"/>
          </a:xfrm>
        </p:grpSpPr>
        <p:sp>
          <p:nvSpPr>
            <p:cNvPr id="17" name="Textfeld 16"/>
            <p:cNvSpPr txBox="1"/>
            <p:nvPr/>
          </p:nvSpPr>
          <p:spPr>
            <a:xfrm>
              <a:off x="5057097" y="2450550"/>
              <a:ext cx="4360399" cy="2490977"/>
            </a:xfrm>
            <a:prstGeom prst="rect">
              <a:avLst/>
            </a:prstGeom>
            <a:noFill/>
            <a:ln w="12700">
              <a:solidFill>
                <a:srgbClr val="F8A602"/>
              </a:solidFill>
            </a:ln>
          </p:spPr>
          <p:txBody>
            <a:bodyPr wrap="square" lIns="108000" tIns="108000" rtlCol="0">
              <a:noAutofit/>
            </a:bodyPr>
            <a:lstStyle/>
            <a:p>
              <a:pPr lvl="0"/>
              <a:r>
                <a:rPr lang="de-DE" sz="1100" dirty="0">
                  <a:latin typeface="Sharp Sans Medium" pitchFamily="2" charset="0"/>
                  <a:ea typeface="Sharp Sans Medium" pitchFamily="2" charset="0"/>
                  <a:cs typeface="Sharp Sans Medium" pitchFamily="2" charset="0"/>
                </a:rPr>
                <a:t>In diesen Schritten setzen wir es um</a:t>
              </a:r>
            </a:p>
            <a:p>
              <a:r>
                <a:rPr lang="de-DE" sz="900" dirty="0">
                  <a:latin typeface="Sharp Sans" pitchFamily="2" charset="0"/>
                  <a:ea typeface="Sharp Sans" pitchFamily="2" charset="0"/>
                  <a:cs typeface="Sharp Sans" pitchFamily="2" charset="0"/>
                </a:rPr>
                <a:t>Was sind die Meilensteine und Zeitschiene (Start, Ende oder Dauer)?</a:t>
              </a:r>
            </a:p>
            <a:p>
              <a:endParaRPr lang="de-DE" sz="1000" dirty="0">
                <a:solidFill>
                  <a:schemeClr val="tx2">
                    <a:lumMod val="50000"/>
                  </a:schemeClr>
                </a:solidFill>
                <a:latin typeface="Sharp Sans" pitchFamily="2" charset="0"/>
                <a:ea typeface="Sharp Sans" pitchFamily="2" charset="0"/>
                <a:cs typeface="Sharp Sans" pitchFamily="2" charset="0"/>
              </a:endParaRPr>
            </a:p>
            <a:p>
              <a:endParaRPr lang="de-DE" sz="1000" dirty="0">
                <a:solidFill>
                  <a:schemeClr val="tx2">
                    <a:lumMod val="50000"/>
                  </a:schemeClr>
                </a:solidFill>
                <a:latin typeface="Sharp Sans" pitchFamily="2" charset="0"/>
                <a:ea typeface="Sharp Sans" pitchFamily="2" charset="0"/>
                <a:cs typeface="Sharp Sans" pitchFamily="2" charset="0"/>
              </a:endParaRPr>
            </a:p>
            <a:p>
              <a:endParaRPr lang="de-DE" sz="1050" dirty="0">
                <a:solidFill>
                  <a:schemeClr val="tx2">
                    <a:lumMod val="50000"/>
                  </a:schemeClr>
                </a:solidFill>
                <a:latin typeface="Sharp Sans" pitchFamily="2" charset="0"/>
                <a:ea typeface="Sharp Sans" pitchFamily="2" charset="0"/>
                <a:cs typeface="Sharp Sans" pitchFamily="2" charset="0"/>
              </a:endParaRPr>
            </a:p>
            <a:p>
              <a:endParaRPr lang="de-DE" sz="1001" dirty="0">
                <a:solidFill>
                  <a:schemeClr val="tx2">
                    <a:lumMod val="50000"/>
                  </a:schemeClr>
                </a:solidFill>
                <a:latin typeface="Sharp Sans" pitchFamily="2" charset="0"/>
                <a:ea typeface="Sharp Sans" pitchFamily="2" charset="0"/>
                <a:cs typeface="Sharp Sans" pitchFamily="2" charset="0"/>
              </a:endParaRPr>
            </a:p>
            <a:p>
              <a:endParaRPr lang="de-DE" sz="1001" dirty="0">
                <a:solidFill>
                  <a:schemeClr val="tx2">
                    <a:lumMod val="50000"/>
                  </a:schemeClr>
                </a:solidFill>
                <a:latin typeface="Sharp Sans" pitchFamily="2" charset="0"/>
                <a:ea typeface="Sharp Sans" pitchFamily="2" charset="0"/>
                <a:cs typeface="Sharp Sans" pitchFamily="2" charset="0"/>
              </a:endParaRPr>
            </a:p>
            <a:p>
              <a:endParaRPr lang="de-DE" sz="1001" dirty="0">
                <a:solidFill>
                  <a:schemeClr val="tx2">
                    <a:lumMod val="50000"/>
                  </a:schemeClr>
                </a:solidFill>
                <a:latin typeface="Sharp Sans" pitchFamily="2" charset="0"/>
                <a:ea typeface="Sharp Sans" pitchFamily="2" charset="0"/>
                <a:cs typeface="Sharp Sans" pitchFamily="2" charset="0"/>
              </a:endParaRPr>
            </a:p>
            <a:p>
              <a:endParaRPr lang="de-DE" sz="1001" dirty="0">
                <a:solidFill>
                  <a:schemeClr val="tx2">
                    <a:lumMod val="50000"/>
                  </a:schemeClr>
                </a:solidFill>
                <a:latin typeface="Sharp Sans" pitchFamily="2" charset="0"/>
                <a:ea typeface="Sharp Sans" pitchFamily="2" charset="0"/>
                <a:cs typeface="Sharp Sans" pitchFamily="2" charset="0"/>
              </a:endParaRPr>
            </a:p>
            <a:p>
              <a:endParaRPr lang="de-DE" sz="1001" dirty="0">
                <a:solidFill>
                  <a:schemeClr val="tx2">
                    <a:lumMod val="50000"/>
                  </a:schemeClr>
                </a:solidFill>
                <a:latin typeface="Sharp Sans" pitchFamily="2" charset="0"/>
                <a:ea typeface="Sharp Sans" pitchFamily="2" charset="0"/>
                <a:cs typeface="Sharp Sans" pitchFamily="2" charset="0"/>
              </a:endParaRPr>
            </a:p>
            <a:p>
              <a:endParaRPr lang="de-DE" sz="1001" dirty="0">
                <a:solidFill>
                  <a:schemeClr val="tx2">
                    <a:lumMod val="50000"/>
                  </a:schemeClr>
                </a:solidFill>
                <a:latin typeface="Sharp Sans" pitchFamily="2" charset="0"/>
                <a:ea typeface="Sharp Sans" pitchFamily="2" charset="0"/>
                <a:cs typeface="Sharp Sans" pitchFamily="2" charset="0"/>
              </a:endParaRPr>
            </a:p>
            <a:p>
              <a:endParaRPr lang="de-DE" sz="1001" dirty="0">
                <a:solidFill>
                  <a:schemeClr val="tx2">
                    <a:lumMod val="50000"/>
                  </a:schemeClr>
                </a:solidFill>
                <a:latin typeface="Sharp Sans" pitchFamily="2" charset="0"/>
                <a:ea typeface="Sharp Sans" pitchFamily="2" charset="0"/>
                <a:cs typeface="Sharp Sans" pitchFamily="2" charset="0"/>
              </a:endParaRPr>
            </a:p>
            <a:p>
              <a:endParaRPr lang="de-DE" sz="1001" dirty="0">
                <a:solidFill>
                  <a:schemeClr val="tx2">
                    <a:lumMod val="50000"/>
                  </a:schemeClr>
                </a:solidFill>
                <a:latin typeface="Sharp Sans" pitchFamily="2" charset="0"/>
                <a:ea typeface="Sharp Sans" pitchFamily="2" charset="0"/>
                <a:cs typeface="Sharp Sans" pitchFamily="2" charset="0"/>
              </a:endParaRPr>
            </a:p>
            <a:p>
              <a:endParaRPr lang="de-DE" sz="1001" dirty="0">
                <a:solidFill>
                  <a:schemeClr val="tx2">
                    <a:lumMod val="50000"/>
                  </a:schemeClr>
                </a:solidFill>
                <a:latin typeface="Sharp Sans" pitchFamily="2" charset="0"/>
                <a:ea typeface="Sharp Sans" pitchFamily="2" charset="0"/>
                <a:cs typeface="Sharp Sans" pitchFamily="2" charset="0"/>
              </a:endParaRPr>
            </a:p>
            <a:p>
              <a:endParaRPr lang="de-DE" sz="1001" dirty="0">
                <a:solidFill>
                  <a:schemeClr val="tx2">
                    <a:lumMod val="50000"/>
                  </a:schemeClr>
                </a:solidFill>
                <a:latin typeface="Sharp Sans" pitchFamily="2" charset="0"/>
                <a:ea typeface="Sharp Sans" pitchFamily="2" charset="0"/>
                <a:cs typeface="Sharp Sans" pitchFamily="2" charset="0"/>
              </a:endParaRPr>
            </a:p>
          </p:txBody>
        </p:sp>
        <p:pic>
          <p:nvPicPr>
            <p:cNvPr id="52" name="Grafik 51"/>
            <p:cNvPicPr>
              <a:picLocks noChangeAspect="1"/>
            </p:cNvPicPr>
            <p:nvPr/>
          </p:nvPicPr>
          <p:blipFill rotWithShape="1">
            <a:blip r:embed="rId2"/>
            <a:srcRect b="30655"/>
            <a:stretch/>
          </p:blipFill>
          <p:spPr>
            <a:xfrm>
              <a:off x="4704678" y="2446766"/>
              <a:ext cx="359695" cy="2494761"/>
            </a:xfrm>
            <a:prstGeom prst="rect">
              <a:avLst/>
            </a:prstGeom>
          </p:spPr>
        </p:pic>
      </p:grp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4C83A5A8-7FD2-4C54-8A7E-886875842DF2}"/>
              </a:ext>
            </a:extLst>
          </p:cNvPr>
          <p:cNvGrpSpPr/>
          <p:nvPr/>
        </p:nvGrpSpPr>
        <p:grpSpPr>
          <a:xfrm>
            <a:off x="4697058" y="5063706"/>
            <a:ext cx="4720438" cy="1461639"/>
            <a:chOff x="4697058" y="5063706"/>
            <a:chExt cx="4720438" cy="1461639"/>
          </a:xfrm>
        </p:grpSpPr>
        <p:sp>
          <p:nvSpPr>
            <p:cNvPr id="19" name="Textfeld 18"/>
            <p:cNvSpPr txBox="1"/>
            <p:nvPr/>
          </p:nvSpPr>
          <p:spPr>
            <a:xfrm>
              <a:off x="5057098" y="5063706"/>
              <a:ext cx="4360398" cy="1447619"/>
            </a:xfrm>
            <a:prstGeom prst="rect">
              <a:avLst/>
            </a:prstGeom>
            <a:noFill/>
            <a:ln w="12700">
              <a:solidFill>
                <a:srgbClr val="0D68B0"/>
              </a:solidFill>
            </a:ln>
          </p:spPr>
          <p:txBody>
            <a:bodyPr wrap="square" lIns="108000" tIns="108000" rtlCol="0">
              <a:noAutofit/>
            </a:bodyPr>
            <a:lstStyle/>
            <a:p>
              <a:r>
                <a:rPr lang="de-DE" sz="1100" dirty="0">
                  <a:latin typeface="Sharp Sans Medium" pitchFamily="2" charset="0"/>
                  <a:ea typeface="Sharp Sans Medium" pitchFamily="2" charset="0"/>
                  <a:cs typeface="Sharp Sans Medium" pitchFamily="2" charset="0"/>
                </a:rPr>
                <a:t>Diese Ressourcen braucht es</a:t>
              </a:r>
            </a:p>
            <a:p>
              <a:r>
                <a:rPr lang="de-DE" sz="900" dirty="0">
                  <a:latin typeface="Sharp Sans" pitchFamily="2" charset="0"/>
                  <a:ea typeface="Sharp Sans" pitchFamily="2" charset="0"/>
                  <a:cs typeface="Sharp Sans" pitchFamily="2" charset="0"/>
                </a:rPr>
                <a:t>Personen-, Kosten</a:t>
              </a:r>
              <a:r>
                <a:rPr lang="de-DE" sz="900" b="1" dirty="0">
                  <a:latin typeface="Sharp Sans" pitchFamily="2" charset="0"/>
                  <a:ea typeface="Sharp Sans" pitchFamily="2" charset="0"/>
                  <a:cs typeface="Sharp Sans" pitchFamily="2" charset="0"/>
                </a:rPr>
                <a:t>schätzung</a:t>
              </a:r>
              <a:r>
                <a:rPr lang="de-DE" sz="900" dirty="0">
                  <a:latin typeface="Sharp Sans" pitchFamily="2" charset="0"/>
                  <a:ea typeface="Sharp Sans" pitchFamily="2" charset="0"/>
                  <a:cs typeface="Sharp Sans" pitchFamily="2" charset="0"/>
                </a:rPr>
                <a:t>, Technik (Hardware, Software), externe Dienstleister</a:t>
              </a:r>
            </a:p>
            <a:p>
              <a:endParaRPr lang="de-DE" sz="1001" dirty="0">
                <a:solidFill>
                  <a:schemeClr val="tx2">
                    <a:lumMod val="50000"/>
                  </a:schemeClr>
                </a:solidFill>
                <a:ea typeface="Sharp Sans" pitchFamily="2" charset="0"/>
                <a:cs typeface="Sharp Sans" pitchFamily="2" charset="0"/>
              </a:endParaRPr>
            </a:p>
            <a:p>
              <a:endParaRPr lang="de-DE" sz="1001" dirty="0">
                <a:solidFill>
                  <a:schemeClr val="tx2">
                    <a:lumMod val="50000"/>
                  </a:schemeClr>
                </a:solidFill>
                <a:ea typeface="Sharp Sans" pitchFamily="2" charset="0"/>
                <a:cs typeface="Sharp Sans" pitchFamily="2" charset="0"/>
              </a:endParaRPr>
            </a:p>
            <a:p>
              <a:endParaRPr lang="de-DE" sz="1001" dirty="0">
                <a:solidFill>
                  <a:schemeClr val="tx2">
                    <a:lumMod val="50000"/>
                  </a:schemeClr>
                </a:solidFill>
                <a:ea typeface="Sharp Sans" pitchFamily="2" charset="0"/>
                <a:cs typeface="Sharp Sans" pitchFamily="2" charset="0"/>
              </a:endParaRPr>
            </a:p>
            <a:p>
              <a:endParaRPr lang="de-DE" sz="1350" dirty="0">
                <a:solidFill>
                  <a:schemeClr val="tx2">
                    <a:lumMod val="50000"/>
                  </a:schemeClr>
                </a:solidFill>
                <a:ea typeface="Sharp Sans" pitchFamily="2" charset="0"/>
                <a:cs typeface="Sharp Sans" pitchFamily="2" charset="0"/>
              </a:endParaRPr>
            </a:p>
            <a:p>
              <a:endParaRPr lang="de-DE" sz="1001" dirty="0">
                <a:solidFill>
                  <a:schemeClr val="tx2">
                    <a:lumMod val="50000"/>
                  </a:schemeClr>
                </a:solidFill>
                <a:ea typeface="Sharp Sans" pitchFamily="2" charset="0"/>
                <a:cs typeface="Sharp Sans" pitchFamily="2" charset="0"/>
              </a:endParaRPr>
            </a:p>
          </p:txBody>
        </p:sp>
        <p:pic>
          <p:nvPicPr>
            <p:cNvPr id="55" name="Grafik 54"/>
            <p:cNvPicPr>
              <a:picLocks noChangeAspect="1"/>
            </p:cNvPicPr>
            <p:nvPr/>
          </p:nvPicPr>
          <p:blipFill rotWithShape="1">
            <a:blip r:embed="rId3"/>
            <a:srcRect b="62270"/>
            <a:stretch/>
          </p:blipFill>
          <p:spPr>
            <a:xfrm>
              <a:off x="4697058" y="5063707"/>
              <a:ext cx="365792" cy="1461638"/>
            </a:xfrm>
            <a:prstGeom prst="rect">
              <a:avLst/>
            </a:prstGeom>
          </p:spPr>
        </p:pic>
      </p:grpSp>
      <p:pic>
        <p:nvPicPr>
          <p:cNvPr id="58" name="Grafik 57"/>
          <p:cNvPicPr>
            <a:picLocks noChangeAspect="1"/>
          </p:cNvPicPr>
          <p:nvPr/>
        </p:nvPicPr>
        <p:blipFill rotWithShape="1">
          <a:blip r:embed="rId4"/>
          <a:srcRect b="62131"/>
          <a:stretch/>
        </p:blipFill>
        <p:spPr>
          <a:xfrm>
            <a:off x="447737" y="5067713"/>
            <a:ext cx="358737" cy="1457631"/>
          </a:xfrm>
          <a:prstGeom prst="rect">
            <a:avLst/>
          </a:prstGeom>
        </p:spPr>
      </p:pic>
      <p:sp>
        <p:nvSpPr>
          <p:cNvPr id="2" name="Rechteck 1"/>
          <p:cNvSpPr/>
          <p:nvPr/>
        </p:nvSpPr>
        <p:spPr>
          <a:xfrm>
            <a:off x="367576" y="6526891"/>
            <a:ext cx="338554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700" dirty="0">
                <a:latin typeface="Sharp Sans" pitchFamily="2" charset="0"/>
                <a:ea typeface="Sharp Sans" pitchFamily="2" charset="0"/>
                <a:cs typeface="Sharp Sans" pitchFamily="2" charset="0"/>
              </a:rPr>
              <a:t>1 | 4</a:t>
            </a:r>
            <a:endParaRPr lang="de-DE" sz="1600" dirty="0"/>
          </a:p>
        </p:txBody>
      </p:sp>
      <p:sp>
        <p:nvSpPr>
          <p:cNvPr id="18" name="Textfeld 17"/>
          <p:cNvSpPr txBox="1"/>
          <p:nvPr/>
        </p:nvSpPr>
        <p:spPr>
          <a:xfrm>
            <a:off x="805909" y="1036985"/>
            <a:ext cx="3681086" cy="3898679"/>
          </a:xfrm>
          <a:prstGeom prst="rect">
            <a:avLst/>
          </a:prstGeom>
          <a:noFill/>
          <a:ln w="12700">
            <a:solidFill>
              <a:srgbClr val="1C356B"/>
            </a:solidFill>
          </a:ln>
        </p:spPr>
        <p:txBody>
          <a:bodyPr wrap="square" lIns="108000" tIns="108000" rtlCol="0">
            <a:noAutofit/>
          </a:bodyPr>
          <a:lstStyle/>
          <a:p>
            <a:r>
              <a:rPr lang="de-DE" sz="1100" dirty="0">
                <a:latin typeface="Sharp Sans Medium" pitchFamily="2" charset="0"/>
                <a:ea typeface="Sharp Sans Medium" pitchFamily="2" charset="0"/>
                <a:cs typeface="Sharp Sans Medium" pitchFamily="2" charset="0"/>
              </a:rPr>
              <a:t>Kurzbeschreibung (2-5 Sätze) </a:t>
            </a:r>
          </a:p>
          <a:p>
            <a:r>
              <a:rPr lang="de-DE" sz="900" dirty="0">
                <a:latin typeface="Sharp Sans" pitchFamily="2" charset="0"/>
                <a:ea typeface="Sharp Sans" pitchFamily="2" charset="0"/>
                <a:cs typeface="Sharp Sans" pitchFamily="2" charset="0"/>
              </a:rPr>
              <a:t>Worum geht es ? Welchen Geschäftsprozess betrifft es? Wer ist dafür verantwortlich?</a:t>
            </a:r>
          </a:p>
          <a:p>
            <a:pPr algn="l"/>
            <a:endParaRPr lang="de-DE" sz="1001" dirty="0">
              <a:latin typeface="Sharp Sans" pitchFamily="2" charset="0"/>
              <a:ea typeface="Sharp Sans" pitchFamily="2" charset="0"/>
              <a:cs typeface="Sharp Sans" pitchFamily="2" charset="0"/>
            </a:endParaRPr>
          </a:p>
          <a:p>
            <a:pPr algn="l"/>
            <a:endParaRPr lang="de-DE" sz="1001" dirty="0">
              <a:latin typeface="Sharp Sans" pitchFamily="2" charset="0"/>
              <a:ea typeface="Sharp Sans" pitchFamily="2" charset="0"/>
              <a:cs typeface="Sharp Sans" pitchFamily="2" charset="0"/>
            </a:endParaRPr>
          </a:p>
          <a:p>
            <a:pPr algn="l"/>
            <a:endParaRPr lang="de-DE" sz="1001" dirty="0">
              <a:latin typeface="Sharp Sans" pitchFamily="2" charset="0"/>
              <a:ea typeface="Sharp Sans" pitchFamily="2" charset="0"/>
              <a:cs typeface="Sharp Sans" pitchFamily="2" charset="0"/>
            </a:endParaRPr>
          </a:p>
          <a:p>
            <a:pPr algn="l"/>
            <a:endParaRPr lang="de-DE" sz="1001" dirty="0">
              <a:latin typeface="Sharp Sans" pitchFamily="2" charset="0"/>
              <a:ea typeface="Sharp Sans" pitchFamily="2" charset="0"/>
              <a:cs typeface="Sharp Sans" pitchFamily="2" charset="0"/>
            </a:endParaRPr>
          </a:p>
          <a:p>
            <a:pPr algn="l"/>
            <a:endParaRPr lang="de-DE" sz="1001" dirty="0">
              <a:latin typeface="Sharp Sans" pitchFamily="2" charset="0"/>
              <a:ea typeface="Sharp Sans" pitchFamily="2" charset="0"/>
              <a:cs typeface="Sharp Sans" pitchFamily="2" charset="0"/>
            </a:endParaRPr>
          </a:p>
          <a:p>
            <a:pPr algn="l"/>
            <a:endParaRPr lang="de-DE" sz="1001" dirty="0">
              <a:latin typeface="Sharp Sans" pitchFamily="2" charset="0"/>
              <a:ea typeface="Sharp Sans" pitchFamily="2" charset="0"/>
              <a:cs typeface="Sharp Sans" pitchFamily="2" charset="0"/>
            </a:endParaRPr>
          </a:p>
          <a:p>
            <a:pPr lvl="0"/>
            <a:endParaRPr lang="de-DE" sz="1100" dirty="0">
              <a:latin typeface="Sharp Sans Medium" pitchFamily="2" charset="0"/>
              <a:ea typeface="Sharp Sans Medium" pitchFamily="2" charset="0"/>
              <a:cs typeface="Sharp Sans Medium" pitchFamily="2" charset="0"/>
            </a:endParaRPr>
          </a:p>
          <a:p>
            <a:pPr lvl="0"/>
            <a:r>
              <a:rPr lang="de-DE" sz="1100" dirty="0">
                <a:latin typeface="Sharp Sans Medium" pitchFamily="2" charset="0"/>
                <a:ea typeface="Sharp Sans Medium" pitchFamily="2" charset="0"/>
                <a:cs typeface="Sharp Sans Medium" pitchFamily="2" charset="0"/>
              </a:rPr>
              <a:t>Problemdarstellung</a:t>
            </a:r>
          </a:p>
          <a:p>
            <a:pPr lvl="0"/>
            <a:r>
              <a:rPr lang="de-DE" sz="900" dirty="0">
                <a:latin typeface="Sharp Sans" pitchFamily="2" charset="0"/>
                <a:ea typeface="Sharp Sans" pitchFamily="2" charset="0"/>
                <a:cs typeface="Sharp Sans" pitchFamily="2" charset="0"/>
              </a:rPr>
              <a:t>Welches Problem wird gelöst?</a:t>
            </a:r>
          </a:p>
          <a:p>
            <a:pPr lvl="0"/>
            <a:r>
              <a:rPr lang="de-DE" sz="900" dirty="0">
                <a:latin typeface="Sharp Sans" pitchFamily="2" charset="0"/>
                <a:ea typeface="Sharp Sans" pitchFamily="2" charset="0"/>
                <a:cs typeface="Sharp Sans" pitchFamily="2" charset="0"/>
              </a:rPr>
              <a:t>Welche Konsequenzen folgen bei Nichtbehebung?</a:t>
            </a:r>
          </a:p>
          <a:p>
            <a:pPr lvl="0"/>
            <a:endParaRPr lang="de-DE" sz="900" dirty="0">
              <a:latin typeface="Sharp Sans" pitchFamily="2" charset="0"/>
              <a:ea typeface="Sharp Sans" pitchFamily="2" charset="0"/>
              <a:cs typeface="Sharp Sans" pitchFamily="2" charset="0"/>
            </a:endParaRPr>
          </a:p>
          <a:p>
            <a:pPr lvl="0"/>
            <a:endParaRPr lang="de-DE" sz="1001" dirty="0">
              <a:latin typeface="Sharp Sans" pitchFamily="2" charset="0"/>
              <a:ea typeface="Sharp Sans" pitchFamily="2" charset="0"/>
              <a:cs typeface="Sharp Sans" pitchFamily="2" charset="0"/>
            </a:endParaRPr>
          </a:p>
          <a:p>
            <a:pPr lvl="0"/>
            <a:endParaRPr lang="de-DE" sz="1001" dirty="0">
              <a:latin typeface="Sharp Sans" pitchFamily="2" charset="0"/>
              <a:ea typeface="Sharp Sans" pitchFamily="2" charset="0"/>
              <a:cs typeface="Sharp Sans" pitchFamily="2" charset="0"/>
            </a:endParaRPr>
          </a:p>
          <a:p>
            <a:pPr lvl="0"/>
            <a:endParaRPr lang="de-DE" sz="1001" dirty="0">
              <a:latin typeface="Sharp Sans" pitchFamily="2" charset="0"/>
              <a:ea typeface="Sharp Sans" pitchFamily="2" charset="0"/>
              <a:cs typeface="Sharp Sans" pitchFamily="2" charset="0"/>
            </a:endParaRPr>
          </a:p>
          <a:p>
            <a:pPr lvl="0"/>
            <a:endParaRPr lang="de-DE" sz="1001" dirty="0">
              <a:latin typeface="Sharp Sans" pitchFamily="2" charset="0"/>
              <a:ea typeface="Sharp Sans" pitchFamily="2" charset="0"/>
              <a:cs typeface="Sharp Sans" pitchFamily="2" charset="0"/>
            </a:endParaRPr>
          </a:p>
          <a:p>
            <a:r>
              <a:rPr lang="de-DE" sz="1100" dirty="0">
                <a:latin typeface="Sharp Sans Medium" pitchFamily="2" charset="0"/>
                <a:ea typeface="Sharp Sans Medium" pitchFamily="2" charset="0"/>
                <a:cs typeface="Sharp Sans Medium" pitchFamily="2" charset="0"/>
              </a:rPr>
              <a:t>Projektziel/e</a:t>
            </a:r>
          </a:p>
          <a:p>
            <a:r>
              <a:rPr lang="de-DE" sz="900" dirty="0">
                <a:latin typeface="Sharp Sans" pitchFamily="2" charset="0"/>
                <a:ea typeface="Sharp Sans" pitchFamily="2" charset="0"/>
                <a:cs typeface="Sharp Sans" pitchFamily="2" charset="0"/>
              </a:rPr>
              <a:t>Wie ist der zukünftige gewünschte Zustand?</a:t>
            </a:r>
          </a:p>
          <a:p>
            <a:pPr lvl="0"/>
            <a:endParaRPr lang="de-DE" sz="1001" dirty="0">
              <a:latin typeface="Sharp Sans" pitchFamily="2" charset="0"/>
              <a:ea typeface="Sharp Sans" pitchFamily="2" charset="0"/>
              <a:cs typeface="Sharp Sans" pitchFamily="2" charset="0"/>
            </a:endParaRPr>
          </a:p>
          <a:p>
            <a:pPr lvl="0"/>
            <a:endParaRPr lang="de-DE" sz="1001" dirty="0">
              <a:latin typeface="Sharp Sans" pitchFamily="2" charset="0"/>
              <a:ea typeface="Sharp Sans" pitchFamily="2" charset="0"/>
              <a:cs typeface="Sharp Sans" pitchFamily="2" charset="0"/>
            </a:endParaRPr>
          </a:p>
          <a:p>
            <a:pPr lvl="0"/>
            <a:endParaRPr lang="de-DE" sz="1001" dirty="0">
              <a:latin typeface="Sharp Sans" pitchFamily="2" charset="0"/>
              <a:ea typeface="Sharp Sans" pitchFamily="2" charset="0"/>
              <a:cs typeface="Sharp Sans" pitchFamily="2" charset="0"/>
            </a:endParaRPr>
          </a:p>
          <a:p>
            <a:pPr algn="l"/>
            <a:endParaRPr lang="de-DE" sz="1001" dirty="0">
              <a:latin typeface="Sharp Sans" pitchFamily="2" charset="0"/>
              <a:ea typeface="Sharp Sans" pitchFamily="2" charset="0"/>
              <a:cs typeface="Sharp Sans" pitchFamily="2" charset="0"/>
            </a:endParaRPr>
          </a:p>
        </p:txBody>
      </p:sp>
      <p:pic>
        <p:nvPicPr>
          <p:cNvPr id="21" name="Grafik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467" y="1038532"/>
            <a:ext cx="360615" cy="3900915"/>
          </a:xfrm>
          <a:prstGeom prst="rect">
            <a:avLst/>
          </a:prstGeom>
        </p:spPr>
      </p:pic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5D02FB61-8CCB-4A0F-B610-5607797F669F}"/>
              </a:ext>
            </a:extLst>
          </p:cNvPr>
          <p:cNvGrpSpPr/>
          <p:nvPr/>
        </p:nvGrpSpPr>
        <p:grpSpPr>
          <a:xfrm>
            <a:off x="4697440" y="1036828"/>
            <a:ext cx="4716246" cy="1272856"/>
            <a:chOff x="4697440" y="1036828"/>
            <a:chExt cx="4716246" cy="1272856"/>
          </a:xfrm>
        </p:grpSpPr>
        <p:sp>
          <p:nvSpPr>
            <p:cNvPr id="20" name="Textfeld 19"/>
            <p:cNvSpPr txBox="1"/>
            <p:nvPr/>
          </p:nvSpPr>
          <p:spPr>
            <a:xfrm>
              <a:off x="5053287" y="1036829"/>
              <a:ext cx="4360399" cy="1266126"/>
            </a:xfrm>
            <a:prstGeom prst="rect">
              <a:avLst/>
            </a:prstGeom>
            <a:noFill/>
            <a:ln w="12700">
              <a:solidFill>
                <a:srgbClr val="D51130"/>
              </a:solidFill>
            </a:ln>
          </p:spPr>
          <p:txBody>
            <a:bodyPr wrap="square" lIns="108000" tIns="108000" rtlCol="0">
              <a:noAutofit/>
            </a:bodyPr>
            <a:lstStyle/>
            <a:p>
              <a:pPr lvl="0"/>
              <a:r>
                <a:rPr lang="de-DE" sz="1100" dirty="0">
                  <a:latin typeface="Sharp Sans Medium" pitchFamily="2" charset="0"/>
                  <a:ea typeface="Sharp Sans Medium" pitchFamily="2" charset="0"/>
                  <a:cs typeface="Sharp Sans Medium" pitchFamily="2" charset="0"/>
                </a:rPr>
                <a:t>Darauf bauen wir auf / daran schließen wir an</a:t>
              </a:r>
            </a:p>
            <a:p>
              <a:pPr lvl="0"/>
              <a:r>
                <a:rPr lang="de-DE" sz="900" dirty="0">
                  <a:latin typeface="Sharp Sans" pitchFamily="2" charset="0"/>
                  <a:ea typeface="Sharp Sans" pitchFamily="2" charset="0"/>
                  <a:cs typeface="Sharp Sans" pitchFamily="2" charset="0"/>
                </a:rPr>
                <a:t>Vorarbeiten, Vorgängerprojekte, parallele Projekte, Schnittstellen, …</a:t>
              </a:r>
            </a:p>
            <a:p>
              <a:endParaRPr lang="de-DE" sz="1100" dirty="0">
                <a:latin typeface="Sharp Sans" pitchFamily="2" charset="0"/>
                <a:ea typeface="Sharp Sans" pitchFamily="2" charset="0"/>
                <a:cs typeface="Sharp Sans" pitchFamily="2" charset="0"/>
              </a:endParaRPr>
            </a:p>
            <a:p>
              <a:endParaRPr lang="de-DE" sz="1100" dirty="0">
                <a:latin typeface="Sharp Sans" pitchFamily="2" charset="0"/>
                <a:ea typeface="Sharp Sans" pitchFamily="2" charset="0"/>
                <a:cs typeface="Sharp Sans" pitchFamily="2" charset="0"/>
              </a:endParaRPr>
            </a:p>
            <a:p>
              <a:endParaRPr lang="de-DE" sz="1100" dirty="0">
                <a:latin typeface="Sharp Sans" pitchFamily="2" charset="0"/>
                <a:ea typeface="Sharp Sans" pitchFamily="2" charset="0"/>
                <a:cs typeface="Sharp Sans" pitchFamily="2" charset="0"/>
              </a:endParaRPr>
            </a:p>
          </p:txBody>
        </p:sp>
        <p:pic>
          <p:nvPicPr>
            <p:cNvPr id="22" name="Grafik 21"/>
            <p:cNvPicPr>
              <a:picLocks noChangeAspect="1"/>
            </p:cNvPicPr>
            <p:nvPr/>
          </p:nvPicPr>
          <p:blipFill rotWithShape="1">
            <a:blip r:embed="rId6"/>
            <a:srcRect b="71766"/>
            <a:stretch/>
          </p:blipFill>
          <p:spPr>
            <a:xfrm>
              <a:off x="4697440" y="1036828"/>
              <a:ext cx="362254" cy="1272856"/>
            </a:xfrm>
            <a:prstGeom prst="rect">
              <a:avLst/>
            </a:prstGeom>
          </p:spPr>
        </p:pic>
      </p:grpSp>
      <p:sp>
        <p:nvSpPr>
          <p:cNvPr id="13" name="Textfeld 12">
            <a:extLst>
              <a:ext uri="{FF2B5EF4-FFF2-40B4-BE49-F238E27FC236}">
                <a16:creationId xmlns:a16="http://schemas.microsoft.com/office/drawing/2014/main" id="{7A544407-8ECF-4E47-B036-F652044EADFC}"/>
              </a:ext>
            </a:extLst>
          </p:cNvPr>
          <p:cNvSpPr txBox="1"/>
          <p:nvPr/>
        </p:nvSpPr>
        <p:spPr>
          <a:xfrm>
            <a:off x="1928665" y="154667"/>
            <a:ext cx="4692797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2000" dirty="0">
                <a:latin typeface="Sharp Sans Semibold" pitchFamily="2" charset="0"/>
                <a:ea typeface="Sharp Sans Semibold" pitchFamily="2" charset="0"/>
                <a:cs typeface="Sharp Sans Semibold" pitchFamily="2" charset="0"/>
              </a:rPr>
              <a:t>Projektidee</a:t>
            </a:r>
            <a:r>
              <a:rPr lang="de-DE" sz="900" dirty="0">
                <a:ea typeface="Sharp Sans Medium" pitchFamily="2" charset="0"/>
                <a:cs typeface="Sharp Sans Medium" pitchFamily="2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900" b="1" dirty="0">
                <a:latin typeface="Sharp Sans" pitchFamily="2" charset="0"/>
                <a:ea typeface="Sharp Sans" pitchFamily="2" charset="0"/>
                <a:cs typeface="Sharp Sans" pitchFamily="2" charset="0"/>
              </a:rPr>
              <a:t>Titel</a:t>
            </a:r>
            <a:r>
              <a:rPr lang="de-DE" sz="900" dirty="0">
                <a:latin typeface="Sharp Sans" pitchFamily="2" charset="0"/>
                <a:ea typeface="Sharp Sans" pitchFamily="2" charset="0"/>
                <a:cs typeface="Sharp Sans" pitchFamily="2" charset="0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900" b="1" dirty="0">
                <a:latin typeface="Sharp Sans" pitchFamily="2" charset="0"/>
                <a:ea typeface="Sharp Sans" pitchFamily="2" charset="0"/>
                <a:cs typeface="Sharp Sans" pitchFamily="2" charset="0"/>
              </a:rPr>
              <a:t>Akronym</a:t>
            </a:r>
            <a:r>
              <a:rPr lang="de-DE" sz="900" dirty="0">
                <a:latin typeface="Sharp Sans" pitchFamily="2" charset="0"/>
                <a:ea typeface="Sharp Sans" pitchFamily="2" charset="0"/>
                <a:cs typeface="Sharp Sans" pitchFamily="2" charset="0"/>
              </a:rPr>
              <a:t>: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F8EC725-EB41-44ED-A2EE-DCE9516F3DAF}"/>
              </a:ext>
            </a:extLst>
          </p:cNvPr>
          <p:cNvSpPr/>
          <p:nvPr/>
        </p:nvSpPr>
        <p:spPr>
          <a:xfrm>
            <a:off x="6969224" y="226128"/>
            <a:ext cx="2808312" cy="407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300"/>
              </a:spcAft>
            </a:pPr>
            <a:r>
              <a:rPr lang="de-DE" sz="900" dirty="0">
                <a:solidFill>
                  <a:prstClr val="black"/>
                </a:solidFill>
                <a:latin typeface="Sharp Sans" pitchFamily="2" charset="0"/>
                <a:ea typeface="Sharp Sans" pitchFamily="2" charset="0"/>
                <a:cs typeface="Sharp Sans" pitchFamily="2" charset="0"/>
              </a:rPr>
              <a:t>Datum/Version:</a:t>
            </a:r>
          </a:p>
          <a:p>
            <a:pPr lvl="0">
              <a:spcAft>
                <a:spcPts val="300"/>
              </a:spcAft>
            </a:pPr>
            <a:r>
              <a:rPr lang="de-DE" sz="900" dirty="0" err="1">
                <a:solidFill>
                  <a:prstClr val="black"/>
                </a:solidFill>
                <a:latin typeface="Sharp Sans" pitchFamily="2" charset="0"/>
                <a:ea typeface="Sharp Sans" pitchFamily="2" charset="0"/>
                <a:cs typeface="Sharp Sans" pitchFamily="2" charset="0"/>
              </a:rPr>
              <a:t>Ansprechpartner:in</a:t>
            </a:r>
            <a:r>
              <a:rPr lang="de-DE" sz="900" dirty="0">
                <a:solidFill>
                  <a:prstClr val="black"/>
                </a:solidFill>
                <a:latin typeface="Sharp Sans" pitchFamily="2" charset="0"/>
                <a:ea typeface="Sharp Sans" pitchFamily="2" charset="0"/>
                <a:cs typeface="Sharp Sans" pitchFamily="2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489227260"/>
      </p:ext>
    </p:extLst>
  </p:cSld>
  <p:clrMapOvr>
    <a:masterClrMapping/>
  </p:clrMapOvr>
</p:sld>
</file>

<file path=ppt/theme/theme1.xml><?xml version="1.0" encoding="utf-8"?>
<a:theme xmlns:a="http://schemas.openxmlformats.org/drawingml/2006/main" name="Universität Bremen (mit bis zu 2 weiteren Logos)">
  <a:themeElements>
    <a:clrScheme name="Benutzerdefiniert 105">
      <a:dk1>
        <a:sysClr val="windowText" lastClr="000000"/>
      </a:dk1>
      <a:lt1>
        <a:sysClr val="window" lastClr="FFFFFF"/>
      </a:lt1>
      <a:dk2>
        <a:srgbClr val="7F7F7F"/>
      </a:dk2>
      <a:lt2>
        <a:srgbClr val="D8D8D8"/>
      </a:lt2>
      <a:accent1>
        <a:srgbClr val="872746"/>
      </a:accent1>
      <a:accent2>
        <a:srgbClr val="D51130"/>
      </a:accent2>
      <a:accent3>
        <a:srgbClr val="DE9BA7"/>
      </a:accent3>
      <a:accent4>
        <a:srgbClr val="1C356B"/>
      </a:accent4>
      <a:accent5>
        <a:srgbClr val="0D68B0"/>
      </a:accent5>
      <a:accent6>
        <a:srgbClr val="95B3D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16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UHB_PowerPoint.potx" id="{4DF2F6EB-DDCD-494F-BB02-C322A6EC2FDC}" vid="{B4C9157D-7150-4EC7-9140-E0C86EC67749}"/>
    </a:ext>
  </a:extLst>
</a:theme>
</file>

<file path=ppt/theme/theme2.xml><?xml version="1.0" encoding="utf-8"?>
<a:theme xmlns:a="http://schemas.openxmlformats.org/drawingml/2006/main" name="Office">
  <a:themeElements>
    <a:clrScheme name="Benutzerdefiniert 105">
      <a:dk1>
        <a:sysClr val="windowText" lastClr="000000"/>
      </a:dk1>
      <a:lt1>
        <a:sysClr val="window" lastClr="FFFFFF"/>
      </a:lt1>
      <a:dk2>
        <a:srgbClr val="7F7F7F"/>
      </a:dk2>
      <a:lt2>
        <a:srgbClr val="D8D8D8"/>
      </a:lt2>
      <a:accent1>
        <a:srgbClr val="872746"/>
      </a:accent1>
      <a:accent2>
        <a:srgbClr val="D51130"/>
      </a:accent2>
      <a:accent3>
        <a:srgbClr val="DE9BA7"/>
      </a:accent3>
      <a:accent4>
        <a:srgbClr val="1C356B"/>
      </a:accent4>
      <a:accent5>
        <a:srgbClr val="0D68B0"/>
      </a:accent5>
      <a:accent6>
        <a:srgbClr val="95B3D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105">
      <a:dk1>
        <a:sysClr val="windowText" lastClr="000000"/>
      </a:dk1>
      <a:lt1>
        <a:sysClr val="window" lastClr="FFFFFF"/>
      </a:lt1>
      <a:dk2>
        <a:srgbClr val="7F7F7F"/>
      </a:dk2>
      <a:lt2>
        <a:srgbClr val="D8D8D8"/>
      </a:lt2>
      <a:accent1>
        <a:srgbClr val="872746"/>
      </a:accent1>
      <a:accent2>
        <a:srgbClr val="D51130"/>
      </a:accent2>
      <a:accent3>
        <a:srgbClr val="DE9BA7"/>
      </a:accent3>
      <a:accent4>
        <a:srgbClr val="1C356B"/>
      </a:accent4>
      <a:accent5>
        <a:srgbClr val="0D68B0"/>
      </a:accent5>
      <a:accent6>
        <a:srgbClr val="95B3D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UHB_PowerPoint</Template>
  <TotalTime>0</TotalTime>
  <Words>127</Words>
  <Application>Microsoft Office PowerPoint</Application>
  <PresentationFormat>A4-Papier (210 x 297 mm)</PresentationFormat>
  <Paragraphs>53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Sharp Sans</vt:lpstr>
      <vt:lpstr>Sharp Sans Medium</vt:lpstr>
      <vt:lpstr>Sharp Sans Semibold</vt:lpstr>
      <vt:lpstr>Wingdings 3</vt:lpstr>
      <vt:lpstr>Universität Bremen (mit bis zu 2 weiteren Logos)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Windows-Benutzer</dc:creator>
  <cp:lastModifiedBy>Christina Gloerfeld</cp:lastModifiedBy>
  <cp:revision>138</cp:revision>
  <dcterms:created xsi:type="dcterms:W3CDTF">2021-01-08T13:32:24Z</dcterms:created>
  <dcterms:modified xsi:type="dcterms:W3CDTF">2025-09-03T09:24:07Z</dcterms:modified>
</cp:coreProperties>
</file>