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F00"/>
    <a:srgbClr val="C8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58" d="100"/>
          <a:sy n="58" d="100"/>
        </p:scale>
        <p:origin x="4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09.12.2022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99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09.12.2022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23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09.12.2022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2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09.12.2022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359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09.12.2022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35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09.12.2022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67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09.12.2022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32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09.12.2022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5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09.12.2022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90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09.12.2022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72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60E4-75B8-4499-98DE-2815BB9B6789}" type="datetimeFigureOut">
              <a:rPr lang="de-DE" smtClean="0"/>
              <a:t>09.12.2022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13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E60E4-75B8-4499-98DE-2815BB9B6789}" type="datetimeFigureOut">
              <a:rPr lang="de-DE" smtClean="0"/>
              <a:t>09.12.2022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3E1E4-F238-48DE-BD75-4B5424A08B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4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Value Chain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POTATOES 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384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6978328" y="3457690"/>
            <a:ext cx="1772654" cy="730097"/>
          </a:xfrm>
          <a:prstGeom prst="roundRect">
            <a:avLst/>
          </a:prstGeom>
          <a:solidFill>
            <a:srgbClr val="E6A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Further-Processing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041365" y="1010288"/>
            <a:ext cx="1524000" cy="730097"/>
          </a:xfrm>
          <a:prstGeom prst="roundRect">
            <a:avLst/>
          </a:prstGeom>
          <a:solidFill>
            <a:srgbClr val="E6A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HARVESTING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405067" y="1006187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POTATOES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701726" y="1017789"/>
            <a:ext cx="1524000" cy="730097"/>
          </a:xfrm>
          <a:prstGeom prst="roundRect">
            <a:avLst/>
          </a:prstGeom>
          <a:solidFill>
            <a:srgbClr val="E6A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PACKING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5067" y="385131"/>
            <a:ext cx="8101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POTATOES – Production</a:t>
            </a:r>
            <a:endParaRPr lang="de-DE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405067" y="2352351"/>
            <a:ext cx="1973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Further </a:t>
            </a:r>
            <a:r>
              <a:rPr lang="de-DE" b="1" dirty="0" err="1" smtClean="0"/>
              <a:t>items</a:t>
            </a:r>
            <a:r>
              <a:rPr lang="de-DE" b="1" dirty="0" smtClean="0"/>
              <a:t> </a:t>
            </a:r>
            <a:endParaRPr lang="de-DE" b="1" dirty="0"/>
          </a:p>
          <a:p>
            <a:r>
              <a:rPr lang="de-DE" b="1" dirty="0" err="1"/>
              <a:t>are</a:t>
            </a:r>
            <a:r>
              <a:rPr lang="de-DE" b="1" dirty="0"/>
              <a:t> </a:t>
            </a:r>
            <a:r>
              <a:rPr lang="de-DE" b="1" dirty="0" err="1"/>
              <a:t>integrated</a:t>
            </a:r>
            <a:endParaRPr lang="de-DE" b="1" dirty="0"/>
          </a:p>
        </p:txBody>
      </p:sp>
      <p:sp>
        <p:nvSpPr>
          <p:cNvPr id="10" name="Abgerundetes Rechteck 9"/>
          <p:cNvSpPr/>
          <p:nvPr/>
        </p:nvSpPr>
        <p:spPr>
          <a:xfrm>
            <a:off x="8875312" y="3453963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tx1"/>
                </a:solidFill>
              </a:rPr>
              <a:t>Heat</a:t>
            </a:r>
            <a:r>
              <a:rPr lang="de-DE" b="1" dirty="0" smtClean="0">
                <a:solidFill>
                  <a:schemeClr val="tx1"/>
                </a:solidFill>
              </a:rPr>
              <a:t>/</a:t>
            </a:r>
            <a:r>
              <a:rPr lang="de-DE" b="1" dirty="0" err="1" smtClean="0">
                <a:solidFill>
                  <a:schemeClr val="tx1"/>
                </a:solidFill>
              </a:rPr>
              <a:t>Oven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5654845" y="2290892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tx1"/>
                </a:solidFill>
              </a:rPr>
              <a:t>Closer</a:t>
            </a:r>
            <a:r>
              <a:rPr lang="de-DE" b="1" dirty="0" smtClean="0">
                <a:solidFill>
                  <a:schemeClr val="tx1"/>
                </a:solidFill>
              </a:rPr>
              <a:t>/Look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998504" y="2290893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Bag/Paper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49181" y="4673745"/>
            <a:ext cx="91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direct</a:t>
            </a:r>
            <a:endParaRPr lang="de-DE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437152" y="5581878"/>
            <a:ext cx="1114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indirect</a:t>
            </a:r>
            <a:endParaRPr lang="de-DE" b="1" dirty="0"/>
          </a:p>
        </p:txBody>
      </p:sp>
      <p:sp>
        <p:nvSpPr>
          <p:cNvPr id="15" name="Abgerundetes Rechteck 14"/>
          <p:cNvSpPr/>
          <p:nvPr/>
        </p:nvSpPr>
        <p:spPr>
          <a:xfrm>
            <a:off x="7226982" y="5439136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TRANSPORT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8835204" y="5439136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TRANSPORT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10443426" y="5443850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TRANSPORT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5654845" y="5439136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TRANSPORT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491922" y="4455046"/>
            <a:ext cx="2253884" cy="7300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tx1"/>
                </a:solidFill>
              </a:rPr>
              <a:t>Machinery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Plants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8634686" y="4476580"/>
            <a:ext cx="2253884" cy="7300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</a:rPr>
              <a:t>Machinery</a:t>
            </a: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 err="1">
                <a:solidFill>
                  <a:schemeClr val="tx1"/>
                </a:solidFill>
              </a:rPr>
              <a:t>Plants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6268480" y="4486141"/>
            <a:ext cx="2253884" cy="7300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</a:rPr>
              <a:t>Machinery</a:t>
            </a: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 err="1">
                <a:solidFill>
                  <a:schemeClr val="tx1"/>
                </a:solidFill>
              </a:rPr>
              <a:t>Plants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3902274" y="4486141"/>
            <a:ext cx="2253884" cy="7300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>
                <a:solidFill>
                  <a:schemeClr val="tx1"/>
                </a:solidFill>
              </a:rPr>
              <a:t>Machinery</a:t>
            </a: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 err="1">
                <a:solidFill>
                  <a:schemeClr val="tx1"/>
                </a:solidFill>
              </a:rPr>
              <a:t>Plants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3074073" y="5439136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Controlling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1465851" y="5443850"/>
            <a:ext cx="1524000" cy="73009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Marketing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5" name="Pfeil nach rechts 24"/>
          <p:cNvSpPr/>
          <p:nvPr/>
        </p:nvSpPr>
        <p:spPr>
          <a:xfrm>
            <a:off x="11389896" y="2123086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>
            <a:off x="11389897" y="1271508"/>
            <a:ext cx="561473" cy="282348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rechts 26"/>
          <p:cNvSpPr/>
          <p:nvPr/>
        </p:nvSpPr>
        <p:spPr>
          <a:xfrm>
            <a:off x="11389898" y="862498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 nach rechts 27"/>
          <p:cNvSpPr/>
          <p:nvPr/>
        </p:nvSpPr>
        <p:spPr>
          <a:xfrm>
            <a:off x="11381875" y="1684900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Pfeil nach rechts 28"/>
          <p:cNvSpPr/>
          <p:nvPr/>
        </p:nvSpPr>
        <p:spPr>
          <a:xfrm>
            <a:off x="11381874" y="3382036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Pfeil nach rechts 29"/>
          <p:cNvSpPr/>
          <p:nvPr/>
        </p:nvSpPr>
        <p:spPr>
          <a:xfrm>
            <a:off x="11397919" y="2514768"/>
            <a:ext cx="561473" cy="282348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Pfeil nach rechts 30"/>
          <p:cNvSpPr/>
          <p:nvPr/>
        </p:nvSpPr>
        <p:spPr>
          <a:xfrm>
            <a:off x="11389897" y="2928160"/>
            <a:ext cx="561473" cy="310583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Abgerundetes Rechteck 32"/>
          <p:cNvSpPr/>
          <p:nvPr/>
        </p:nvSpPr>
        <p:spPr>
          <a:xfrm>
            <a:off x="7311204" y="1003278"/>
            <a:ext cx="1766294" cy="730097"/>
          </a:xfrm>
          <a:prstGeom prst="roundRect">
            <a:avLst/>
          </a:prstGeom>
          <a:solidFill>
            <a:srgbClr val="E6A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CONSUMPTION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4" name="Abgerundetes Rechteck 33"/>
          <p:cNvSpPr/>
          <p:nvPr/>
        </p:nvSpPr>
        <p:spPr>
          <a:xfrm>
            <a:off x="5394180" y="1025263"/>
            <a:ext cx="1748599" cy="730097"/>
          </a:xfrm>
          <a:prstGeom prst="roundRect">
            <a:avLst/>
          </a:prstGeom>
          <a:solidFill>
            <a:srgbClr val="E6A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TRADE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2378249" y="2296733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tx1"/>
                </a:solidFill>
              </a:rPr>
              <a:t>Washing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Abgerundetes Rechteck 34"/>
          <p:cNvSpPr/>
          <p:nvPr/>
        </p:nvSpPr>
        <p:spPr>
          <a:xfrm>
            <a:off x="3236504" y="3352981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tx1"/>
                </a:solidFill>
              </a:rPr>
              <a:t>Cooling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smtClean="0">
                <a:solidFill>
                  <a:schemeClr val="tx1"/>
                </a:solidFill>
              </a:rPr>
              <a:t>/ </a:t>
            </a:r>
            <a:r>
              <a:rPr lang="de-DE" b="1" dirty="0" smtClean="0">
                <a:solidFill>
                  <a:schemeClr val="tx1"/>
                </a:solidFill>
              </a:rPr>
              <a:t>Storage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6" name="Abgerundetes Rechteck 35"/>
          <p:cNvSpPr/>
          <p:nvPr/>
        </p:nvSpPr>
        <p:spPr>
          <a:xfrm>
            <a:off x="1519994" y="3352982"/>
            <a:ext cx="1524000" cy="730097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tx1"/>
                </a:solidFill>
              </a:rPr>
              <a:t>Pre-Spouting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62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Breitbild</PresentationFormat>
  <Paragraphs>29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Value Chain</vt:lpstr>
      <vt:lpstr>PowerPoint-Präsentation</vt:lpstr>
    </vt:vector>
  </TitlesOfParts>
  <Company>uni-bremen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Wertschöpfungsketten</dc:title>
  <dc:creator>Antje</dc:creator>
  <cp:lastModifiedBy>Antje</cp:lastModifiedBy>
  <cp:revision>18</cp:revision>
  <dcterms:created xsi:type="dcterms:W3CDTF">2021-10-04T11:46:50Z</dcterms:created>
  <dcterms:modified xsi:type="dcterms:W3CDTF">2022-12-09T14:14:52Z</dcterms:modified>
</cp:coreProperties>
</file>