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7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39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04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96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59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03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15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36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06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70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18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9CD4-D733-43F9-84C0-D5E92E52F748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131A8-50CE-4DA8-AA42-C8618E56A2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66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4091"/>
            <a:ext cx="11646568" cy="670523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 flipH="1">
            <a:off x="735528" y="5213684"/>
            <a:ext cx="19435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POLITISCHE WELTKARTE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278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uni-bremen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Antje</dc:creator>
  <cp:lastModifiedBy>Antje</cp:lastModifiedBy>
  <cp:revision>1</cp:revision>
  <dcterms:created xsi:type="dcterms:W3CDTF">2021-10-04T15:39:43Z</dcterms:created>
  <dcterms:modified xsi:type="dcterms:W3CDTF">2021-10-15T06:09:07Z</dcterms:modified>
</cp:coreProperties>
</file>