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CBCE"/>
          </a:solidFill>
        </a:fill>
      </a:tcStyle>
    </a:wholeTbl>
    <a:band2H>
      <a:tcTxStyle/>
      <a:tcStyle>
        <a:tcBdr/>
        <a:fill>
          <a:solidFill>
            <a:srgbClr val="EDE7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DEE1"/>
          </a:solidFill>
        </a:fill>
      </a:tcStyle>
    </a:wholeTbl>
    <a:band2H>
      <a:tcTxStyle/>
      <a:tcStyle>
        <a:tcBdr/>
        <a:fill>
          <a:solidFill>
            <a:srgbClr val="F9EF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4F3"/>
          </a:solidFill>
        </a:fill>
      </a:tcStyle>
    </a:wholeTbl>
    <a:band2H>
      <a:tcTxStyle/>
      <a:tcStyle>
        <a:tcBdr/>
        <a:fill>
          <a:solidFill>
            <a:srgbClr val="EEF2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1143000" y="685800"/>
            <a:ext cx="4572000" cy="3429000"/>
          </a:xfrm>
          <a:prstGeom prst="rect">
            <a:avLst/>
          </a:prstGeom>
        </p:spPr>
        <p:txBody>
          <a:bodyPr/>
          <a:lstStyle/>
          <a:p>
            <a:endParaRPr/>
          </a:p>
        </p:txBody>
      </p:sp>
      <p:sp>
        <p:nvSpPr>
          <p:cNvPr id="269" name="Shape 2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Intro 1">
    <p:spTree>
      <p:nvGrpSpPr>
        <p:cNvPr id="1" name=""/>
        <p:cNvGrpSpPr/>
        <p:nvPr/>
      </p:nvGrpSpPr>
      <p:grpSpPr>
        <a:xfrm>
          <a:off x="0" y="0"/>
          <a:ext cx="0" cy="0"/>
          <a:chOff x="0" y="0"/>
          <a:chExt cx="0" cy="0"/>
        </a:xfrm>
      </p:grpSpPr>
      <p:sp>
        <p:nvSpPr>
          <p:cNvPr id="2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Zwischentitel mit Bild">
    <p:spTree>
      <p:nvGrpSpPr>
        <p:cNvPr id="1" name=""/>
        <p:cNvGrpSpPr/>
        <p:nvPr/>
      </p:nvGrpSpPr>
      <p:grpSpPr>
        <a:xfrm>
          <a:off x="0" y="0"/>
          <a:ext cx="0" cy="0"/>
          <a:chOff x="0" y="0"/>
          <a:chExt cx="0" cy="0"/>
        </a:xfrm>
      </p:grpSpPr>
      <p:sp>
        <p:nvSpPr>
          <p:cNvPr id="175" name="Eckige Klammer rechts 14"/>
          <p:cNvSpPr/>
          <p:nvPr/>
        </p:nvSpPr>
        <p:spPr>
          <a:xfrm flipV="1">
            <a:off x="6608747" y="-279412"/>
            <a:ext cx="5355907" cy="189313"/>
          </a:xfrm>
          <a:prstGeom prst="line">
            <a:avLst/>
          </a:prstGeom>
          <a:ln w="6350">
            <a:solidFill>
              <a:srgbClr val="808080"/>
            </a:solidFill>
            <a:miter/>
          </a:ln>
        </p:spPr>
        <p:txBody>
          <a:bodyPr lIns="45718" tIns="45718" rIns="45718" bIns="45718"/>
          <a:lstStyle/>
          <a:p>
            <a:endParaRPr/>
          </a:p>
        </p:txBody>
      </p:sp>
      <p:sp>
        <p:nvSpPr>
          <p:cNvPr id="176" name="Rechteck 11"/>
          <p:cNvSpPr txBox="1"/>
          <p:nvPr/>
        </p:nvSpPr>
        <p:spPr>
          <a:xfrm>
            <a:off x="6607123" y="-216694"/>
            <a:ext cx="5355907"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pic>
        <p:nvPicPr>
          <p:cNvPr id="177" name="Grafik 17" descr="Grafik 17"/>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178" name="Rechteck 19"/>
          <p:cNvSpPr/>
          <p:nvPr/>
        </p:nvSpPr>
        <p:spPr>
          <a:xfrm>
            <a:off x="1" y="2456892"/>
            <a:ext cx="1523492" cy="4401109"/>
          </a:xfrm>
          <a:prstGeom prst="rect">
            <a:avLst/>
          </a:prstGeom>
          <a:solidFill>
            <a:schemeClr val="accent4"/>
          </a:solidFill>
          <a:ln w="12700">
            <a:miter lim="400000"/>
          </a:ln>
        </p:spPr>
        <p:txBody>
          <a:bodyPr lIns="45718" tIns="45718" rIns="45718" bIns="45718" anchor="ctr"/>
          <a:lstStyle/>
          <a:p>
            <a:pPr algn="ctr">
              <a:defRPr sz="1600">
                <a:solidFill>
                  <a:srgbClr val="FFFFFF"/>
                </a:solidFill>
              </a:defRPr>
            </a:pPr>
            <a:endParaRPr/>
          </a:p>
        </p:txBody>
      </p:sp>
      <p:sp>
        <p:nvSpPr>
          <p:cNvPr id="179" name="Titeltext"/>
          <p:cNvSpPr txBox="1">
            <a:spLocks noGrp="1"/>
          </p:cNvSpPr>
          <p:nvPr>
            <p:ph type="title"/>
          </p:nvPr>
        </p:nvSpPr>
        <p:spPr>
          <a:xfrm>
            <a:off x="7644172" y="2373546"/>
            <a:ext cx="3527067" cy="2171578"/>
          </a:xfrm>
          <a:prstGeom prst="rect">
            <a:avLst/>
          </a:prstGeom>
        </p:spPr>
        <p:txBody>
          <a:bodyPr>
            <a:normAutofit/>
          </a:bodyPr>
          <a:lstStyle>
            <a:lvl1pPr>
              <a:defRPr spc="110"/>
            </a:lvl1pPr>
          </a:lstStyle>
          <a:p>
            <a:r>
              <a:t>Titeltext</a:t>
            </a:r>
          </a:p>
        </p:txBody>
      </p:sp>
      <p:sp>
        <p:nvSpPr>
          <p:cNvPr id="180" name="Textebene 1…"/>
          <p:cNvSpPr txBox="1">
            <a:spLocks noGrp="1"/>
          </p:cNvSpPr>
          <p:nvPr>
            <p:ph type="body" sz="quarter" idx="1"/>
          </p:nvPr>
        </p:nvSpPr>
        <p:spPr>
          <a:xfrm>
            <a:off x="7645147" y="4615774"/>
            <a:ext cx="3527680" cy="1268884"/>
          </a:xfrm>
          <a:prstGeom prst="rect">
            <a:avLst/>
          </a:prstGeom>
        </p:spPr>
        <p:txBody>
          <a:bodyPr>
            <a:normAutofit/>
          </a:bodyPr>
          <a:lstStyle>
            <a:lvl1pPr marL="0" indent="0">
              <a:lnSpc>
                <a:spcPct val="100000"/>
              </a:lnSpc>
              <a:buSzTx/>
              <a:buFontTx/>
              <a:buNone/>
              <a:defRPr sz="2300" spc="50"/>
            </a:lvl1pPr>
            <a:lvl2pPr marL="0" indent="0">
              <a:lnSpc>
                <a:spcPct val="100000"/>
              </a:lnSpc>
              <a:buSzTx/>
              <a:buFontTx/>
              <a:buNone/>
              <a:defRPr sz="2300" spc="50"/>
            </a:lvl2pPr>
            <a:lvl3pPr marL="0" indent="0">
              <a:lnSpc>
                <a:spcPct val="100000"/>
              </a:lnSpc>
              <a:buSzTx/>
              <a:buFontTx/>
              <a:buNone/>
              <a:defRPr sz="2300" spc="50"/>
            </a:lvl3pPr>
            <a:lvl4pPr marL="0" indent="0">
              <a:lnSpc>
                <a:spcPct val="100000"/>
              </a:lnSpc>
              <a:buSzTx/>
              <a:buFontTx/>
              <a:buNone/>
              <a:defRPr sz="2300" spc="50"/>
            </a:lvl4pPr>
            <a:lvl5pPr marL="0" indent="0">
              <a:lnSpc>
                <a:spcPct val="100000"/>
              </a:lnSpc>
              <a:buSzTx/>
              <a:buFontTx/>
              <a:buNone/>
              <a:defRPr sz="2300" spc="50"/>
            </a:lvl5pPr>
          </a:lstStyle>
          <a:p>
            <a:r>
              <a:t>Textebene 1</a:t>
            </a:r>
          </a:p>
          <a:p>
            <a:pPr lvl="1"/>
            <a:r>
              <a:t>Textebene 2</a:t>
            </a:r>
          </a:p>
          <a:p>
            <a:pPr lvl="2"/>
            <a:r>
              <a:t>Textebene 3</a:t>
            </a:r>
          </a:p>
          <a:p>
            <a:pPr lvl="3"/>
            <a:r>
              <a:t>Textebene 4</a:t>
            </a:r>
          </a:p>
          <a:p>
            <a:pPr lvl="4"/>
            <a:r>
              <a:t>Textebene 5</a:t>
            </a:r>
          </a:p>
        </p:txBody>
      </p:sp>
      <p:sp>
        <p:nvSpPr>
          <p:cNvPr id="181" name="Rechteck 20"/>
          <p:cNvSpPr/>
          <p:nvPr/>
        </p:nvSpPr>
        <p:spPr>
          <a:xfrm>
            <a:off x="-2" y="2960688"/>
            <a:ext cx="101917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82" name="Rechteck 23"/>
          <p:cNvSpPr/>
          <p:nvPr/>
        </p:nvSpPr>
        <p:spPr>
          <a:xfrm>
            <a:off x="-2" y="3933825"/>
            <a:ext cx="101917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83" name="Rechteck 24"/>
          <p:cNvSpPr/>
          <p:nvPr/>
        </p:nvSpPr>
        <p:spPr>
          <a:xfrm>
            <a:off x="-2" y="4905375"/>
            <a:ext cx="101917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84" name="Rechteck 25"/>
          <p:cNvSpPr/>
          <p:nvPr/>
        </p:nvSpPr>
        <p:spPr>
          <a:xfrm>
            <a:off x="-2" y="5884655"/>
            <a:ext cx="101917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85" name="Rechteck 26"/>
          <p:cNvSpPr/>
          <p:nvPr/>
        </p:nvSpPr>
        <p:spPr>
          <a:xfrm>
            <a:off x="-2" y="6375122"/>
            <a:ext cx="1019176" cy="482880"/>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186" name="Rechteck 27"/>
          <p:cNvSpPr/>
          <p:nvPr/>
        </p:nvSpPr>
        <p:spPr>
          <a:xfrm>
            <a:off x="1019174" y="6375122"/>
            <a:ext cx="503745" cy="482880"/>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187" name="Bildplatzhalter 5"/>
          <p:cNvSpPr>
            <a:spLocks noGrp="1"/>
          </p:cNvSpPr>
          <p:nvPr>
            <p:ph type="pic" sz="half" idx="21"/>
          </p:nvPr>
        </p:nvSpPr>
        <p:spPr>
          <a:xfrm>
            <a:off x="1522917" y="2456892"/>
            <a:ext cx="5581147" cy="4401109"/>
          </a:xfrm>
          <a:prstGeom prst="rect">
            <a:avLst/>
          </a:prstGeom>
        </p:spPr>
        <p:txBody>
          <a:bodyPr lIns="91439" tIns="45719" rIns="91439" bIns="45719"/>
          <a:lstStyle/>
          <a:p>
            <a:endParaRPr/>
          </a:p>
        </p:txBody>
      </p:sp>
      <p:sp>
        <p:nvSpPr>
          <p:cNvPr id="18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el und Inhalt">
    <p:spTree>
      <p:nvGrpSpPr>
        <p:cNvPr id="1" name=""/>
        <p:cNvGrpSpPr/>
        <p:nvPr/>
      </p:nvGrpSpPr>
      <p:grpSpPr>
        <a:xfrm>
          <a:off x="0" y="0"/>
          <a:ext cx="0" cy="0"/>
          <a:chOff x="0" y="0"/>
          <a:chExt cx="0" cy="0"/>
        </a:xfrm>
      </p:grpSpPr>
      <p:sp>
        <p:nvSpPr>
          <p:cNvPr id="195" name="Eckige Klammer rechts 14"/>
          <p:cNvSpPr/>
          <p:nvPr/>
        </p:nvSpPr>
        <p:spPr>
          <a:xfrm flipV="1">
            <a:off x="6608747" y="-279412"/>
            <a:ext cx="5355907" cy="189313"/>
          </a:xfrm>
          <a:prstGeom prst="line">
            <a:avLst/>
          </a:prstGeom>
          <a:ln w="6350">
            <a:solidFill>
              <a:srgbClr val="808080"/>
            </a:solidFill>
            <a:miter/>
          </a:ln>
        </p:spPr>
        <p:txBody>
          <a:bodyPr lIns="45718" tIns="45718" rIns="45718" bIns="45718"/>
          <a:lstStyle/>
          <a:p>
            <a:endParaRPr/>
          </a:p>
        </p:txBody>
      </p:sp>
      <p:sp>
        <p:nvSpPr>
          <p:cNvPr id="196" name="Rechteck 11"/>
          <p:cNvSpPr txBox="1"/>
          <p:nvPr/>
        </p:nvSpPr>
        <p:spPr>
          <a:xfrm>
            <a:off x="6607123" y="-216694"/>
            <a:ext cx="5355907"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pic>
        <p:nvPicPr>
          <p:cNvPr id="197" name="Grafik 17" descr="Grafik 17"/>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198" name="Überschrift"/>
          <p:cNvSpPr txBox="1">
            <a:spLocks noGrp="1"/>
          </p:cNvSpPr>
          <p:nvPr>
            <p:ph type="title" hasCustomPrompt="1"/>
          </p:nvPr>
        </p:nvSpPr>
        <p:spPr>
          <a:xfrm>
            <a:off x="2027239" y="1695285"/>
            <a:ext cx="9145586" cy="590481"/>
          </a:xfrm>
          <a:prstGeom prst="rect">
            <a:avLst/>
          </a:prstGeom>
        </p:spPr>
        <p:txBody>
          <a:bodyPr>
            <a:normAutofit/>
          </a:bodyPr>
          <a:lstStyle/>
          <a:p>
            <a:r>
              <a:t>Überschrift</a:t>
            </a:r>
          </a:p>
        </p:txBody>
      </p:sp>
      <p:sp>
        <p:nvSpPr>
          <p:cNvPr id="199" name="Textebene 1…"/>
          <p:cNvSpPr txBox="1">
            <a:spLocks noGrp="1"/>
          </p:cNvSpPr>
          <p:nvPr>
            <p:ph type="body" sz="half" idx="1"/>
          </p:nvPr>
        </p:nvSpPr>
        <p:spPr>
          <a:xfrm>
            <a:off x="2027238" y="2913283"/>
            <a:ext cx="9145587" cy="2963643"/>
          </a:xfrm>
          <a:prstGeom prst="rect">
            <a:avLst/>
          </a:prstGeom>
        </p:spPr>
        <p:txBody>
          <a:bodyPr>
            <a:normAutofit/>
          </a:bodyPr>
          <a:lstStyle/>
          <a:p>
            <a:r>
              <a:t>Textebene 1</a:t>
            </a:r>
          </a:p>
          <a:p>
            <a:pPr lvl="1"/>
            <a:r>
              <a:t>Textebene 2</a:t>
            </a:r>
          </a:p>
          <a:p>
            <a:pPr lvl="2"/>
            <a:r>
              <a:t>Textebene 3</a:t>
            </a:r>
          </a:p>
          <a:p>
            <a:pPr lvl="3"/>
            <a:r>
              <a:t>Textebene 4</a:t>
            </a:r>
          </a:p>
          <a:p>
            <a:pPr lvl="4"/>
            <a:r>
              <a:t>Textebene 5</a:t>
            </a:r>
          </a:p>
        </p:txBody>
      </p:sp>
      <p:sp>
        <p:nvSpPr>
          <p:cNvPr id="200" name="Textplatzhalter 7"/>
          <p:cNvSpPr>
            <a:spLocks noGrp="1"/>
          </p:cNvSpPr>
          <p:nvPr>
            <p:ph type="body" sz="quarter" idx="21" hasCustomPrompt="1"/>
          </p:nvPr>
        </p:nvSpPr>
        <p:spPr>
          <a:xfrm>
            <a:off x="2034524" y="2263725"/>
            <a:ext cx="9138302" cy="492570"/>
          </a:xfrm>
          <a:prstGeom prst="rect">
            <a:avLst/>
          </a:prstGeom>
        </p:spPr>
        <p:txBody>
          <a:bodyPr>
            <a:normAutofit/>
          </a:bodyPr>
          <a:lstStyle>
            <a:lvl1pPr marL="0" indent="0">
              <a:lnSpc>
                <a:spcPct val="100000"/>
              </a:lnSpc>
              <a:buSzTx/>
              <a:buFontTx/>
              <a:buNone/>
              <a:defRPr sz="2300" spc="0"/>
            </a:lvl1pPr>
          </a:lstStyle>
          <a:p>
            <a:r>
              <a:t>Unterüberschrift</a:t>
            </a:r>
          </a:p>
        </p:txBody>
      </p:sp>
      <p:sp>
        <p:nvSpPr>
          <p:cNvPr id="20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el, Inhalt und Bild (rechts)">
    <p:spTree>
      <p:nvGrpSpPr>
        <p:cNvPr id="1" name=""/>
        <p:cNvGrpSpPr/>
        <p:nvPr/>
      </p:nvGrpSpPr>
      <p:grpSpPr>
        <a:xfrm>
          <a:off x="0" y="0"/>
          <a:ext cx="0" cy="0"/>
          <a:chOff x="0" y="0"/>
          <a:chExt cx="0" cy="0"/>
        </a:xfrm>
      </p:grpSpPr>
      <p:sp>
        <p:nvSpPr>
          <p:cNvPr id="208" name="Eckige Klammer rechts 14"/>
          <p:cNvSpPr/>
          <p:nvPr/>
        </p:nvSpPr>
        <p:spPr>
          <a:xfrm flipV="1">
            <a:off x="6608747" y="-279412"/>
            <a:ext cx="5355907" cy="189313"/>
          </a:xfrm>
          <a:prstGeom prst="line">
            <a:avLst/>
          </a:prstGeom>
          <a:ln w="6350">
            <a:solidFill>
              <a:srgbClr val="808080"/>
            </a:solidFill>
            <a:miter/>
          </a:ln>
        </p:spPr>
        <p:txBody>
          <a:bodyPr lIns="45718" tIns="45718" rIns="45718" bIns="45718"/>
          <a:lstStyle/>
          <a:p>
            <a:endParaRPr/>
          </a:p>
        </p:txBody>
      </p:sp>
      <p:sp>
        <p:nvSpPr>
          <p:cNvPr id="209" name="Rechteck 11"/>
          <p:cNvSpPr txBox="1"/>
          <p:nvPr/>
        </p:nvSpPr>
        <p:spPr>
          <a:xfrm>
            <a:off x="6607123" y="-216694"/>
            <a:ext cx="5355907"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pic>
        <p:nvPicPr>
          <p:cNvPr id="210" name="Grafik 17" descr="Grafik 17"/>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211" name="Überschrift"/>
          <p:cNvSpPr txBox="1">
            <a:spLocks noGrp="1"/>
          </p:cNvSpPr>
          <p:nvPr>
            <p:ph type="title" hasCustomPrompt="1"/>
          </p:nvPr>
        </p:nvSpPr>
        <p:spPr>
          <a:xfrm>
            <a:off x="1019175" y="1695285"/>
            <a:ext cx="5620500" cy="590481"/>
          </a:xfrm>
          <a:prstGeom prst="rect">
            <a:avLst/>
          </a:prstGeom>
        </p:spPr>
        <p:txBody>
          <a:bodyPr>
            <a:normAutofit/>
          </a:bodyPr>
          <a:lstStyle/>
          <a:p>
            <a:r>
              <a:t>Überschrift</a:t>
            </a:r>
          </a:p>
        </p:txBody>
      </p:sp>
      <p:sp>
        <p:nvSpPr>
          <p:cNvPr id="212" name="Textebene 1…"/>
          <p:cNvSpPr txBox="1">
            <a:spLocks noGrp="1"/>
          </p:cNvSpPr>
          <p:nvPr>
            <p:ph type="body" sz="quarter" idx="1"/>
          </p:nvPr>
        </p:nvSpPr>
        <p:spPr>
          <a:xfrm>
            <a:off x="1019175" y="2913283"/>
            <a:ext cx="5616886" cy="2963643"/>
          </a:xfrm>
          <a:prstGeom prst="rect">
            <a:avLst/>
          </a:prstGeom>
        </p:spPr>
        <p:txBody>
          <a:bodyPr>
            <a:normAutofit/>
          </a:bodyPr>
          <a:lstStyle/>
          <a:p>
            <a:r>
              <a:t>Textebene 1</a:t>
            </a:r>
          </a:p>
          <a:p>
            <a:pPr lvl="1"/>
            <a:r>
              <a:t>Textebene 2</a:t>
            </a:r>
          </a:p>
          <a:p>
            <a:pPr lvl="2"/>
            <a:r>
              <a:t>Textebene 3</a:t>
            </a:r>
          </a:p>
          <a:p>
            <a:pPr lvl="3"/>
            <a:r>
              <a:t>Textebene 4</a:t>
            </a:r>
          </a:p>
          <a:p>
            <a:pPr lvl="4"/>
            <a:r>
              <a:t>Textebene 5</a:t>
            </a:r>
          </a:p>
        </p:txBody>
      </p:sp>
      <p:sp>
        <p:nvSpPr>
          <p:cNvPr id="213" name="Textplatzhalter 7"/>
          <p:cNvSpPr>
            <a:spLocks noGrp="1"/>
          </p:cNvSpPr>
          <p:nvPr>
            <p:ph type="body" sz="quarter" idx="21" hasCustomPrompt="1"/>
          </p:nvPr>
        </p:nvSpPr>
        <p:spPr>
          <a:xfrm>
            <a:off x="1027263" y="2263725"/>
            <a:ext cx="5612415" cy="492570"/>
          </a:xfrm>
          <a:prstGeom prst="rect">
            <a:avLst/>
          </a:prstGeom>
        </p:spPr>
        <p:txBody>
          <a:bodyPr>
            <a:normAutofit/>
          </a:bodyPr>
          <a:lstStyle>
            <a:lvl1pPr marL="0" indent="0">
              <a:lnSpc>
                <a:spcPct val="100000"/>
              </a:lnSpc>
              <a:buSzTx/>
              <a:buFontTx/>
              <a:buNone/>
              <a:defRPr sz="2300" spc="0"/>
            </a:lvl1pPr>
          </a:lstStyle>
          <a:p>
            <a:r>
              <a:t>Unterüberschrift</a:t>
            </a:r>
          </a:p>
        </p:txBody>
      </p:sp>
      <p:sp>
        <p:nvSpPr>
          <p:cNvPr id="214" name="Bildplatzhalter 5"/>
          <p:cNvSpPr>
            <a:spLocks noGrp="1"/>
          </p:cNvSpPr>
          <p:nvPr>
            <p:ph type="pic" sz="half" idx="22"/>
          </p:nvPr>
        </p:nvSpPr>
        <p:spPr>
          <a:xfrm>
            <a:off x="7104064" y="1773309"/>
            <a:ext cx="5087936" cy="4103618"/>
          </a:xfrm>
          <a:prstGeom prst="rect">
            <a:avLst/>
          </a:prstGeom>
        </p:spPr>
        <p:txBody>
          <a:bodyPr lIns="91439" tIns="45719" rIns="91439" bIns="45719"/>
          <a:lstStyle/>
          <a:p>
            <a:endParaRPr/>
          </a:p>
        </p:txBody>
      </p:sp>
      <p:sp>
        <p:nvSpPr>
          <p:cNvPr id="21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el, Inhalt und Bild (links)">
    <p:spTree>
      <p:nvGrpSpPr>
        <p:cNvPr id="1" name=""/>
        <p:cNvGrpSpPr/>
        <p:nvPr/>
      </p:nvGrpSpPr>
      <p:grpSpPr>
        <a:xfrm>
          <a:off x="0" y="0"/>
          <a:ext cx="0" cy="0"/>
          <a:chOff x="0" y="0"/>
          <a:chExt cx="0" cy="0"/>
        </a:xfrm>
      </p:grpSpPr>
      <p:sp>
        <p:nvSpPr>
          <p:cNvPr id="222" name="Eckige Klammer rechts 14"/>
          <p:cNvSpPr/>
          <p:nvPr/>
        </p:nvSpPr>
        <p:spPr>
          <a:xfrm flipV="1">
            <a:off x="6608747" y="-279412"/>
            <a:ext cx="5355907" cy="189313"/>
          </a:xfrm>
          <a:prstGeom prst="line">
            <a:avLst/>
          </a:prstGeom>
          <a:ln w="6350">
            <a:solidFill>
              <a:srgbClr val="808080"/>
            </a:solidFill>
            <a:miter/>
          </a:ln>
        </p:spPr>
        <p:txBody>
          <a:bodyPr lIns="45718" tIns="45718" rIns="45718" bIns="45718"/>
          <a:lstStyle/>
          <a:p>
            <a:endParaRPr/>
          </a:p>
        </p:txBody>
      </p:sp>
      <p:sp>
        <p:nvSpPr>
          <p:cNvPr id="223" name="Rechteck 11"/>
          <p:cNvSpPr txBox="1"/>
          <p:nvPr/>
        </p:nvSpPr>
        <p:spPr>
          <a:xfrm>
            <a:off x="6607123" y="-216694"/>
            <a:ext cx="5355907"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pic>
        <p:nvPicPr>
          <p:cNvPr id="224" name="Grafik 17" descr="Grafik 17"/>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225" name="Überschrift"/>
          <p:cNvSpPr txBox="1">
            <a:spLocks noGrp="1"/>
          </p:cNvSpPr>
          <p:nvPr>
            <p:ph type="title" hasCustomPrompt="1"/>
          </p:nvPr>
        </p:nvSpPr>
        <p:spPr>
          <a:xfrm>
            <a:off x="5591943" y="1695285"/>
            <a:ext cx="5584527" cy="590481"/>
          </a:xfrm>
          <a:prstGeom prst="rect">
            <a:avLst/>
          </a:prstGeom>
        </p:spPr>
        <p:txBody>
          <a:bodyPr>
            <a:normAutofit/>
          </a:bodyPr>
          <a:lstStyle/>
          <a:p>
            <a:r>
              <a:t>Überschrift</a:t>
            </a:r>
          </a:p>
        </p:txBody>
      </p:sp>
      <p:sp>
        <p:nvSpPr>
          <p:cNvPr id="226" name="Textebene 1…"/>
          <p:cNvSpPr txBox="1">
            <a:spLocks noGrp="1"/>
          </p:cNvSpPr>
          <p:nvPr>
            <p:ph type="body" sz="quarter" idx="1"/>
          </p:nvPr>
        </p:nvSpPr>
        <p:spPr>
          <a:xfrm>
            <a:off x="5591943" y="2913283"/>
            <a:ext cx="5580882" cy="2963643"/>
          </a:xfrm>
          <a:prstGeom prst="rect">
            <a:avLst/>
          </a:prstGeom>
        </p:spPr>
        <p:txBody>
          <a:bodyPr>
            <a:normAutofit/>
          </a:bodyPr>
          <a:lstStyle/>
          <a:p>
            <a:r>
              <a:t>Textebene 1</a:t>
            </a:r>
          </a:p>
          <a:p>
            <a:pPr lvl="1"/>
            <a:r>
              <a:t>Textebene 2</a:t>
            </a:r>
          </a:p>
          <a:p>
            <a:pPr lvl="2"/>
            <a:r>
              <a:t>Textebene 3</a:t>
            </a:r>
          </a:p>
          <a:p>
            <a:pPr lvl="3"/>
            <a:r>
              <a:t>Textebene 4</a:t>
            </a:r>
          </a:p>
          <a:p>
            <a:pPr lvl="4"/>
            <a:r>
              <a:t>Textebene 5</a:t>
            </a:r>
          </a:p>
        </p:txBody>
      </p:sp>
      <p:sp>
        <p:nvSpPr>
          <p:cNvPr id="227" name="Textplatzhalter 7"/>
          <p:cNvSpPr>
            <a:spLocks noGrp="1"/>
          </p:cNvSpPr>
          <p:nvPr>
            <p:ph type="body" sz="quarter" idx="21" hasCustomPrompt="1"/>
          </p:nvPr>
        </p:nvSpPr>
        <p:spPr>
          <a:xfrm>
            <a:off x="5600034" y="2263725"/>
            <a:ext cx="5576435" cy="492570"/>
          </a:xfrm>
          <a:prstGeom prst="rect">
            <a:avLst/>
          </a:prstGeom>
        </p:spPr>
        <p:txBody>
          <a:bodyPr>
            <a:normAutofit/>
          </a:bodyPr>
          <a:lstStyle>
            <a:lvl1pPr marL="0" indent="0">
              <a:lnSpc>
                <a:spcPct val="100000"/>
              </a:lnSpc>
              <a:buSzTx/>
              <a:buFontTx/>
              <a:buNone/>
              <a:defRPr sz="2300" spc="0"/>
            </a:lvl1pPr>
          </a:lstStyle>
          <a:p>
            <a:r>
              <a:t>Unterüberschrift</a:t>
            </a:r>
          </a:p>
        </p:txBody>
      </p:sp>
      <p:sp>
        <p:nvSpPr>
          <p:cNvPr id="228" name="Bildplatzhalter 5"/>
          <p:cNvSpPr>
            <a:spLocks noGrp="1"/>
          </p:cNvSpPr>
          <p:nvPr>
            <p:ph type="pic" sz="half" idx="22"/>
          </p:nvPr>
        </p:nvSpPr>
        <p:spPr>
          <a:xfrm>
            <a:off x="0" y="1773309"/>
            <a:ext cx="5087938" cy="4103618"/>
          </a:xfrm>
          <a:prstGeom prst="rect">
            <a:avLst/>
          </a:prstGeom>
        </p:spPr>
        <p:txBody>
          <a:bodyPr lIns="91439" tIns="45719" rIns="91439" bIns="45719"/>
          <a:lstStyle/>
          <a:p>
            <a:endParaRPr/>
          </a:p>
        </p:txBody>
      </p:sp>
      <p:sp>
        <p:nvSpPr>
          <p:cNvPr id="22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Aufzählung">
    <p:spTree>
      <p:nvGrpSpPr>
        <p:cNvPr id="1" name=""/>
        <p:cNvGrpSpPr/>
        <p:nvPr/>
      </p:nvGrpSpPr>
      <p:grpSpPr>
        <a:xfrm>
          <a:off x="0" y="0"/>
          <a:ext cx="0" cy="0"/>
          <a:chOff x="0" y="0"/>
          <a:chExt cx="0" cy="0"/>
        </a:xfrm>
      </p:grpSpPr>
      <p:sp>
        <p:nvSpPr>
          <p:cNvPr id="236" name="Eckige Klammer rechts 14"/>
          <p:cNvSpPr/>
          <p:nvPr/>
        </p:nvSpPr>
        <p:spPr>
          <a:xfrm flipV="1">
            <a:off x="6608747" y="-279412"/>
            <a:ext cx="5355907" cy="189313"/>
          </a:xfrm>
          <a:prstGeom prst="line">
            <a:avLst/>
          </a:prstGeom>
          <a:ln w="6350">
            <a:solidFill>
              <a:srgbClr val="808080"/>
            </a:solidFill>
            <a:miter/>
          </a:ln>
        </p:spPr>
        <p:txBody>
          <a:bodyPr lIns="45718" tIns="45718" rIns="45718" bIns="45718"/>
          <a:lstStyle/>
          <a:p>
            <a:endParaRPr/>
          </a:p>
        </p:txBody>
      </p:sp>
      <p:sp>
        <p:nvSpPr>
          <p:cNvPr id="237" name="Rechteck 11"/>
          <p:cNvSpPr txBox="1"/>
          <p:nvPr/>
        </p:nvSpPr>
        <p:spPr>
          <a:xfrm>
            <a:off x="6607123" y="-216694"/>
            <a:ext cx="5355907"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pic>
        <p:nvPicPr>
          <p:cNvPr id="238" name="Grafik 17" descr="Grafik 17"/>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239" name="Überschrift"/>
          <p:cNvSpPr txBox="1">
            <a:spLocks noGrp="1"/>
          </p:cNvSpPr>
          <p:nvPr>
            <p:ph type="title" hasCustomPrompt="1"/>
          </p:nvPr>
        </p:nvSpPr>
        <p:spPr>
          <a:xfrm>
            <a:off x="2027239" y="1695285"/>
            <a:ext cx="9145586" cy="590481"/>
          </a:xfrm>
          <a:prstGeom prst="rect">
            <a:avLst/>
          </a:prstGeom>
        </p:spPr>
        <p:txBody>
          <a:bodyPr>
            <a:normAutofit/>
          </a:bodyPr>
          <a:lstStyle/>
          <a:p>
            <a:r>
              <a:t>Überschrift</a:t>
            </a:r>
          </a:p>
        </p:txBody>
      </p:sp>
      <p:sp>
        <p:nvSpPr>
          <p:cNvPr id="240" name="Textebene 1…"/>
          <p:cNvSpPr txBox="1">
            <a:spLocks noGrp="1"/>
          </p:cNvSpPr>
          <p:nvPr>
            <p:ph type="body" sz="half" idx="1"/>
          </p:nvPr>
        </p:nvSpPr>
        <p:spPr>
          <a:xfrm>
            <a:off x="2027238" y="2384880"/>
            <a:ext cx="9145587" cy="3492045"/>
          </a:xfrm>
          <a:prstGeom prst="rect">
            <a:avLst/>
          </a:prstGeom>
        </p:spPr>
        <p:txBody>
          <a:bodyPr>
            <a:normAutofit/>
          </a:bodyPr>
          <a:lstStyle>
            <a:lvl1pPr>
              <a:spcBef>
                <a:spcPts val="600"/>
              </a:spcBef>
              <a:defRPr sz="2300">
                <a:solidFill>
                  <a:schemeClr val="accent2"/>
                </a:solidFill>
              </a:defRPr>
            </a:lvl1pPr>
            <a:lvl2pPr marL="387943" indent="-387943">
              <a:spcBef>
                <a:spcPts val="600"/>
              </a:spcBef>
              <a:buChar char="Ò"/>
              <a:defRPr sz="2300">
                <a:solidFill>
                  <a:schemeClr val="accent2"/>
                </a:solidFill>
              </a:defRPr>
            </a:lvl2pPr>
            <a:lvl3pPr marL="923628" indent="-390228">
              <a:spcBef>
                <a:spcPts val="600"/>
              </a:spcBef>
              <a:defRPr sz="2300">
                <a:solidFill>
                  <a:schemeClr val="accent2"/>
                </a:solidFill>
              </a:defRPr>
            </a:lvl3pPr>
            <a:lvl4pPr marL="1463575" indent="-385662">
              <a:spcBef>
                <a:spcPts val="600"/>
              </a:spcBef>
              <a:defRPr sz="2300">
                <a:solidFill>
                  <a:schemeClr val="accent2"/>
                </a:solidFill>
              </a:defRPr>
            </a:lvl4pPr>
            <a:lvl5pPr marL="1996281" indent="-383381">
              <a:spcBef>
                <a:spcPts val="600"/>
              </a:spcBef>
              <a:defRPr sz="2300">
                <a:solidFill>
                  <a:schemeClr val="accent2"/>
                </a:solidFill>
              </a:defRPr>
            </a:lvl5pPr>
          </a:lstStyle>
          <a:p>
            <a:r>
              <a:t>Textebene 1</a:t>
            </a:r>
          </a:p>
          <a:p>
            <a:pPr lvl="1"/>
            <a:r>
              <a:t>Textebene 2</a:t>
            </a:r>
          </a:p>
          <a:p>
            <a:pPr lvl="2"/>
            <a:r>
              <a:t>Textebene 3</a:t>
            </a:r>
          </a:p>
          <a:p>
            <a:pPr lvl="3"/>
            <a:r>
              <a:t>Textebene 4</a:t>
            </a:r>
          </a:p>
          <a:p>
            <a:pPr lvl="4"/>
            <a:r>
              <a:t>Textebene 5</a:t>
            </a:r>
          </a:p>
        </p:txBody>
      </p:sp>
      <p:sp>
        <p:nvSpPr>
          <p:cNvPr id="24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Nur Titel">
    <p:spTree>
      <p:nvGrpSpPr>
        <p:cNvPr id="1" name=""/>
        <p:cNvGrpSpPr/>
        <p:nvPr/>
      </p:nvGrpSpPr>
      <p:grpSpPr>
        <a:xfrm>
          <a:off x="0" y="0"/>
          <a:ext cx="0" cy="0"/>
          <a:chOff x="0" y="0"/>
          <a:chExt cx="0" cy="0"/>
        </a:xfrm>
      </p:grpSpPr>
      <p:sp>
        <p:nvSpPr>
          <p:cNvPr id="248" name="Eckige Klammer rechts 14"/>
          <p:cNvSpPr/>
          <p:nvPr/>
        </p:nvSpPr>
        <p:spPr>
          <a:xfrm flipV="1">
            <a:off x="6608747" y="-279412"/>
            <a:ext cx="5355907" cy="189313"/>
          </a:xfrm>
          <a:prstGeom prst="line">
            <a:avLst/>
          </a:prstGeom>
          <a:ln w="6350">
            <a:solidFill>
              <a:srgbClr val="808080"/>
            </a:solidFill>
            <a:miter/>
          </a:ln>
        </p:spPr>
        <p:txBody>
          <a:bodyPr lIns="45718" tIns="45718" rIns="45718" bIns="45718"/>
          <a:lstStyle/>
          <a:p>
            <a:endParaRPr/>
          </a:p>
        </p:txBody>
      </p:sp>
      <p:sp>
        <p:nvSpPr>
          <p:cNvPr id="249" name="Rechteck 11"/>
          <p:cNvSpPr txBox="1"/>
          <p:nvPr/>
        </p:nvSpPr>
        <p:spPr>
          <a:xfrm>
            <a:off x="6607123" y="-216694"/>
            <a:ext cx="5355907"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pic>
        <p:nvPicPr>
          <p:cNvPr id="250" name="Grafik 17" descr="Grafik 17"/>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251" name="Überschrift"/>
          <p:cNvSpPr txBox="1">
            <a:spLocks noGrp="1"/>
          </p:cNvSpPr>
          <p:nvPr>
            <p:ph type="title" hasCustomPrompt="1"/>
          </p:nvPr>
        </p:nvSpPr>
        <p:spPr>
          <a:xfrm>
            <a:off x="2027239" y="1695285"/>
            <a:ext cx="9145586" cy="590481"/>
          </a:xfrm>
          <a:prstGeom prst="rect">
            <a:avLst/>
          </a:prstGeom>
        </p:spPr>
        <p:txBody>
          <a:bodyPr>
            <a:normAutofit/>
          </a:bodyPr>
          <a:lstStyle/>
          <a:p>
            <a:r>
              <a:t>Überschrift</a:t>
            </a:r>
          </a:p>
        </p:txBody>
      </p:sp>
      <p:sp>
        <p:nvSpPr>
          <p:cNvPr id="25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Leer">
    <p:spTree>
      <p:nvGrpSpPr>
        <p:cNvPr id="1" name=""/>
        <p:cNvGrpSpPr/>
        <p:nvPr/>
      </p:nvGrpSpPr>
      <p:grpSpPr>
        <a:xfrm>
          <a:off x="0" y="0"/>
          <a:ext cx="0" cy="0"/>
          <a:chOff x="0" y="0"/>
          <a:chExt cx="0" cy="0"/>
        </a:xfrm>
      </p:grpSpPr>
      <p:sp>
        <p:nvSpPr>
          <p:cNvPr id="259" name="Eckige Klammer rechts 14"/>
          <p:cNvSpPr/>
          <p:nvPr/>
        </p:nvSpPr>
        <p:spPr>
          <a:xfrm flipV="1">
            <a:off x="6608747" y="-279412"/>
            <a:ext cx="5355907" cy="189313"/>
          </a:xfrm>
          <a:prstGeom prst="line">
            <a:avLst/>
          </a:prstGeom>
          <a:ln w="6350">
            <a:solidFill>
              <a:srgbClr val="808080"/>
            </a:solidFill>
            <a:miter/>
          </a:ln>
        </p:spPr>
        <p:txBody>
          <a:bodyPr lIns="45718" tIns="45718" rIns="45718" bIns="45718"/>
          <a:lstStyle/>
          <a:p>
            <a:endParaRPr/>
          </a:p>
        </p:txBody>
      </p:sp>
      <p:sp>
        <p:nvSpPr>
          <p:cNvPr id="260" name="Rechteck 11"/>
          <p:cNvSpPr txBox="1"/>
          <p:nvPr/>
        </p:nvSpPr>
        <p:spPr>
          <a:xfrm>
            <a:off x="6607123" y="-216694"/>
            <a:ext cx="5355907"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pic>
        <p:nvPicPr>
          <p:cNvPr id="261" name="Grafik 17" descr="Grafik 17"/>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26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Intro 2">
    <p:spTree>
      <p:nvGrpSpPr>
        <p:cNvPr id="1" name=""/>
        <p:cNvGrpSpPr/>
        <p:nvPr/>
      </p:nvGrpSpPr>
      <p:grpSpPr>
        <a:xfrm>
          <a:off x="0" y="0"/>
          <a:ext cx="0" cy="0"/>
          <a:chOff x="0" y="0"/>
          <a:chExt cx="0" cy="0"/>
        </a:xfrm>
      </p:grpSpPr>
      <p:sp>
        <p:nvSpPr>
          <p:cNvPr id="30" name="Rechteck 19"/>
          <p:cNvSpPr/>
          <p:nvPr/>
        </p:nvSpPr>
        <p:spPr>
          <a:xfrm>
            <a:off x="0" y="1952625"/>
            <a:ext cx="12192000" cy="4905375"/>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pic>
        <p:nvPicPr>
          <p:cNvPr id="31" name="Grafik 7" descr="Grafik 7"/>
          <p:cNvPicPr>
            <a:picLocks noChangeAspect="1"/>
          </p:cNvPicPr>
          <p:nvPr/>
        </p:nvPicPr>
        <p:blipFill>
          <a:blip r:embed="rId2"/>
          <a:stretch>
            <a:fillRect/>
          </a:stretch>
        </p:blipFill>
        <p:spPr>
          <a:xfrm>
            <a:off x="442728" y="427631"/>
            <a:ext cx="2029013" cy="730347"/>
          </a:xfrm>
          <a:prstGeom prst="rect">
            <a:avLst/>
          </a:prstGeom>
          <a:ln w="12700">
            <a:miter lim="400000"/>
          </a:ln>
        </p:spPr>
      </p:pic>
      <p:sp>
        <p:nvSpPr>
          <p:cNvPr id="32" name="Eckige Klammer rechts 13"/>
          <p:cNvSpPr/>
          <p:nvPr/>
        </p:nvSpPr>
        <p:spPr>
          <a:xfrm flipV="1">
            <a:off x="9165239" y="-279415"/>
            <a:ext cx="2799415" cy="189314"/>
          </a:xfrm>
          <a:prstGeom prst="line">
            <a:avLst/>
          </a:prstGeom>
          <a:ln w="6350">
            <a:solidFill>
              <a:srgbClr val="808080"/>
            </a:solidFill>
            <a:miter/>
          </a:ln>
        </p:spPr>
        <p:txBody>
          <a:bodyPr lIns="45718" tIns="45718" rIns="45718" bIns="45718"/>
          <a:lstStyle/>
          <a:p>
            <a:endParaRPr/>
          </a:p>
        </p:txBody>
      </p:sp>
      <p:sp>
        <p:nvSpPr>
          <p:cNvPr id="33" name="Rechteck 14"/>
          <p:cNvSpPr txBox="1"/>
          <p:nvPr/>
        </p:nvSpPr>
        <p:spPr>
          <a:xfrm>
            <a:off x="9163615" y="-216694"/>
            <a:ext cx="2799414"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sp>
        <p:nvSpPr>
          <p:cNvPr id="34" name="Rechteck 24"/>
          <p:cNvSpPr/>
          <p:nvPr/>
        </p:nvSpPr>
        <p:spPr>
          <a:xfrm>
            <a:off x="-2" y="4437826"/>
            <a:ext cx="4043366" cy="2420174"/>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35" name="Rechteck 22"/>
          <p:cNvSpPr/>
          <p:nvPr/>
        </p:nvSpPr>
        <p:spPr>
          <a:xfrm>
            <a:off x="-3" y="1952625"/>
            <a:ext cx="12192004" cy="2485202"/>
          </a:xfrm>
          <a:prstGeom prst="rect">
            <a:avLst/>
          </a:prstGeom>
          <a:solidFill>
            <a:srgbClr val="FECF41"/>
          </a:solidFill>
          <a:ln w="12700">
            <a:miter lim="400000"/>
          </a:ln>
        </p:spPr>
        <p:txBody>
          <a:bodyPr lIns="45718" tIns="45718" rIns="45718" bIns="45718" anchor="ctr"/>
          <a:lstStyle/>
          <a:p>
            <a:pPr algn="ctr">
              <a:defRPr sz="1600">
                <a:solidFill>
                  <a:srgbClr val="FFFFFF"/>
                </a:solidFill>
              </a:defRPr>
            </a:pPr>
            <a:endParaRPr/>
          </a:p>
        </p:txBody>
      </p:sp>
      <p:sp>
        <p:nvSpPr>
          <p:cNvPr id="36" name="Rechteck 18"/>
          <p:cNvSpPr/>
          <p:nvPr/>
        </p:nvSpPr>
        <p:spPr>
          <a:xfrm>
            <a:off x="4043362" y="2465072"/>
            <a:ext cx="8148637" cy="504003"/>
          </a:xfrm>
          <a:prstGeom prst="rect">
            <a:avLst/>
          </a:prstGeom>
          <a:solidFill>
            <a:srgbClr val="F8A602"/>
          </a:solidFill>
          <a:ln w="12700">
            <a:miter lim="400000"/>
          </a:ln>
        </p:spPr>
        <p:txBody>
          <a:bodyPr lIns="45718" tIns="45718" rIns="45718" bIns="45718" anchor="ctr"/>
          <a:lstStyle/>
          <a:p>
            <a:pPr algn="ctr">
              <a:defRPr sz="1600">
                <a:solidFill>
                  <a:srgbClr val="FFFFFF"/>
                </a:solidFill>
              </a:defRPr>
            </a:pPr>
            <a:endParaRPr/>
          </a:p>
        </p:txBody>
      </p:sp>
      <p:sp>
        <p:nvSpPr>
          <p:cNvPr id="37" name="Rechteck 21"/>
          <p:cNvSpPr/>
          <p:nvPr/>
        </p:nvSpPr>
        <p:spPr>
          <a:xfrm>
            <a:off x="4043362" y="3438209"/>
            <a:ext cx="8148637" cy="504003"/>
          </a:xfrm>
          <a:prstGeom prst="rect">
            <a:avLst/>
          </a:prstGeom>
          <a:solidFill>
            <a:srgbClr val="F8A602"/>
          </a:solidFill>
          <a:ln w="12700">
            <a:miter lim="400000"/>
          </a:ln>
        </p:spPr>
        <p:txBody>
          <a:bodyPr lIns="45718" tIns="45718" rIns="45718" bIns="45718" anchor="ctr"/>
          <a:lstStyle/>
          <a:p>
            <a:pPr algn="ctr">
              <a:defRPr sz="1600">
                <a:solidFill>
                  <a:srgbClr val="FFFFFF"/>
                </a:solidFill>
              </a:defRPr>
            </a:pPr>
            <a:endParaRPr/>
          </a:p>
        </p:txBody>
      </p:sp>
      <p:sp>
        <p:nvSpPr>
          <p:cNvPr id="3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ntro 3">
    <p:spTree>
      <p:nvGrpSpPr>
        <p:cNvPr id="1" name=""/>
        <p:cNvGrpSpPr/>
        <p:nvPr/>
      </p:nvGrpSpPr>
      <p:grpSpPr>
        <a:xfrm>
          <a:off x="0" y="0"/>
          <a:ext cx="0" cy="0"/>
          <a:chOff x="0" y="0"/>
          <a:chExt cx="0" cy="0"/>
        </a:xfrm>
      </p:grpSpPr>
      <p:sp>
        <p:nvSpPr>
          <p:cNvPr id="45" name="Rechteck 19"/>
          <p:cNvSpPr/>
          <p:nvPr/>
        </p:nvSpPr>
        <p:spPr>
          <a:xfrm>
            <a:off x="-2" y="1952625"/>
            <a:ext cx="5087941" cy="4905375"/>
          </a:xfrm>
          <a:prstGeom prst="rect">
            <a:avLst/>
          </a:prstGeom>
          <a:solidFill>
            <a:srgbClr val="D45C65"/>
          </a:solidFill>
          <a:ln w="12700">
            <a:miter lim="400000"/>
          </a:ln>
        </p:spPr>
        <p:txBody>
          <a:bodyPr lIns="45718" tIns="45718" rIns="45718" bIns="45718" anchor="ctr"/>
          <a:lstStyle/>
          <a:p>
            <a:pPr algn="ctr">
              <a:defRPr sz="1600">
                <a:solidFill>
                  <a:srgbClr val="FFFFFF"/>
                </a:solidFill>
              </a:defRPr>
            </a:pPr>
            <a:endParaRPr/>
          </a:p>
        </p:txBody>
      </p:sp>
      <p:pic>
        <p:nvPicPr>
          <p:cNvPr id="46" name="Grafik 7" descr="Grafik 7"/>
          <p:cNvPicPr>
            <a:picLocks noChangeAspect="1"/>
          </p:cNvPicPr>
          <p:nvPr/>
        </p:nvPicPr>
        <p:blipFill>
          <a:blip r:embed="rId2"/>
          <a:stretch>
            <a:fillRect/>
          </a:stretch>
        </p:blipFill>
        <p:spPr>
          <a:xfrm>
            <a:off x="442728" y="427631"/>
            <a:ext cx="2029013" cy="730347"/>
          </a:xfrm>
          <a:prstGeom prst="rect">
            <a:avLst/>
          </a:prstGeom>
          <a:ln w="12700">
            <a:miter lim="400000"/>
          </a:ln>
        </p:spPr>
      </p:pic>
      <p:sp>
        <p:nvSpPr>
          <p:cNvPr id="47" name="Eckige Klammer rechts 13"/>
          <p:cNvSpPr/>
          <p:nvPr/>
        </p:nvSpPr>
        <p:spPr>
          <a:xfrm flipV="1">
            <a:off x="9165239" y="-279415"/>
            <a:ext cx="2799415" cy="189314"/>
          </a:xfrm>
          <a:prstGeom prst="line">
            <a:avLst/>
          </a:prstGeom>
          <a:ln w="6350">
            <a:solidFill>
              <a:srgbClr val="808080"/>
            </a:solidFill>
            <a:miter/>
          </a:ln>
        </p:spPr>
        <p:txBody>
          <a:bodyPr lIns="45718" tIns="45718" rIns="45718" bIns="45718"/>
          <a:lstStyle/>
          <a:p>
            <a:endParaRPr/>
          </a:p>
        </p:txBody>
      </p:sp>
      <p:sp>
        <p:nvSpPr>
          <p:cNvPr id="48" name="Rechteck 14"/>
          <p:cNvSpPr txBox="1"/>
          <p:nvPr/>
        </p:nvSpPr>
        <p:spPr>
          <a:xfrm>
            <a:off x="9163615" y="-216694"/>
            <a:ext cx="2799414"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sp>
        <p:nvSpPr>
          <p:cNvPr id="49" name="Rechteck 20"/>
          <p:cNvSpPr/>
          <p:nvPr/>
        </p:nvSpPr>
        <p:spPr>
          <a:xfrm>
            <a:off x="-2" y="2456688"/>
            <a:ext cx="4043366" cy="504003"/>
          </a:xfrm>
          <a:prstGeom prst="rect">
            <a:avLst/>
          </a:prstGeom>
          <a:solidFill>
            <a:srgbClr val="F49F98"/>
          </a:solidFill>
          <a:ln w="12700">
            <a:miter lim="400000"/>
          </a:ln>
        </p:spPr>
        <p:txBody>
          <a:bodyPr lIns="45718" tIns="45718" rIns="45718" bIns="45718" anchor="ctr"/>
          <a:lstStyle/>
          <a:p>
            <a:pPr algn="ctr">
              <a:defRPr sz="1600">
                <a:solidFill>
                  <a:srgbClr val="FFFFFF"/>
                </a:solidFill>
              </a:defRPr>
            </a:pPr>
            <a:endParaRPr/>
          </a:p>
        </p:txBody>
      </p:sp>
      <p:sp>
        <p:nvSpPr>
          <p:cNvPr id="50" name="Rechteck 23"/>
          <p:cNvSpPr/>
          <p:nvPr/>
        </p:nvSpPr>
        <p:spPr>
          <a:xfrm>
            <a:off x="-2" y="3429825"/>
            <a:ext cx="4043366" cy="504003"/>
          </a:xfrm>
          <a:prstGeom prst="rect">
            <a:avLst/>
          </a:prstGeom>
          <a:solidFill>
            <a:srgbClr val="F49F98"/>
          </a:solidFill>
          <a:ln w="12700">
            <a:miter lim="400000"/>
          </a:ln>
        </p:spPr>
        <p:txBody>
          <a:bodyPr lIns="45718" tIns="45718" rIns="45718" bIns="45718" anchor="ctr"/>
          <a:lstStyle/>
          <a:p>
            <a:pPr algn="ctr">
              <a:defRPr sz="1600">
                <a:solidFill>
                  <a:srgbClr val="FFFFFF"/>
                </a:solidFill>
              </a:defRPr>
            </a:pPr>
            <a:endParaRPr/>
          </a:p>
        </p:txBody>
      </p:sp>
      <p:sp>
        <p:nvSpPr>
          <p:cNvPr id="51" name="Rechteck 24"/>
          <p:cNvSpPr/>
          <p:nvPr/>
        </p:nvSpPr>
        <p:spPr>
          <a:xfrm>
            <a:off x="-2" y="4401375"/>
            <a:ext cx="4043366" cy="504003"/>
          </a:xfrm>
          <a:prstGeom prst="rect">
            <a:avLst/>
          </a:prstGeom>
          <a:solidFill>
            <a:srgbClr val="F49F98"/>
          </a:solidFill>
          <a:ln w="12700">
            <a:miter lim="400000"/>
          </a:ln>
        </p:spPr>
        <p:txBody>
          <a:bodyPr lIns="45718" tIns="45718" rIns="45718" bIns="45718" anchor="ctr"/>
          <a:lstStyle/>
          <a:p>
            <a:pPr algn="ctr">
              <a:defRPr sz="1600">
                <a:solidFill>
                  <a:srgbClr val="FFFFFF"/>
                </a:solidFill>
              </a:defRPr>
            </a:pPr>
            <a:endParaRPr/>
          </a:p>
        </p:txBody>
      </p:sp>
      <p:sp>
        <p:nvSpPr>
          <p:cNvPr id="52" name="Rechteck 25"/>
          <p:cNvSpPr/>
          <p:nvPr/>
        </p:nvSpPr>
        <p:spPr>
          <a:xfrm>
            <a:off x="-2" y="5380654"/>
            <a:ext cx="4043366" cy="504003"/>
          </a:xfrm>
          <a:prstGeom prst="rect">
            <a:avLst/>
          </a:prstGeom>
          <a:solidFill>
            <a:srgbClr val="F49F98"/>
          </a:solidFill>
          <a:ln w="12700">
            <a:miter lim="400000"/>
          </a:ln>
        </p:spPr>
        <p:txBody>
          <a:bodyPr lIns="45718" tIns="45718" rIns="45718" bIns="45718" anchor="ctr"/>
          <a:lstStyle/>
          <a:p>
            <a:pPr algn="ctr">
              <a:defRPr sz="1600">
                <a:solidFill>
                  <a:srgbClr val="FFFFFF"/>
                </a:solidFill>
              </a:defRPr>
            </a:pPr>
            <a:endParaRPr/>
          </a:p>
        </p:txBody>
      </p:sp>
      <p:sp>
        <p:nvSpPr>
          <p:cNvPr id="53" name="Rechteck 22"/>
          <p:cNvSpPr/>
          <p:nvPr/>
        </p:nvSpPr>
        <p:spPr>
          <a:xfrm>
            <a:off x="5087937" y="1952625"/>
            <a:ext cx="7104062" cy="4905375"/>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54" name="Rechteck 30"/>
          <p:cNvSpPr/>
          <p:nvPr/>
        </p:nvSpPr>
        <p:spPr>
          <a:xfrm>
            <a:off x="6096000" y="4401372"/>
            <a:ext cx="6096000" cy="2456628"/>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55" name="Rechteck 18"/>
          <p:cNvSpPr/>
          <p:nvPr/>
        </p:nvSpPr>
        <p:spPr>
          <a:xfrm>
            <a:off x="28422" y="6359935"/>
            <a:ext cx="4043366" cy="504003"/>
          </a:xfrm>
          <a:prstGeom prst="rect">
            <a:avLst/>
          </a:prstGeom>
          <a:solidFill>
            <a:srgbClr val="F49F98"/>
          </a:solidFill>
          <a:ln w="12700">
            <a:miter lim="400000"/>
          </a:ln>
        </p:spPr>
        <p:txBody>
          <a:bodyPr lIns="45718" tIns="45718" rIns="45718" bIns="45718" anchor="ctr"/>
          <a:lstStyle/>
          <a:p>
            <a:pPr algn="ctr">
              <a:defRPr sz="1600">
                <a:solidFill>
                  <a:srgbClr val="FFFFFF"/>
                </a:solidFill>
              </a:defRPr>
            </a:pPr>
            <a:endParaRPr/>
          </a:p>
        </p:txBody>
      </p:sp>
      <p:sp>
        <p:nvSpPr>
          <p:cNvPr id="5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Intro 4">
    <p:spTree>
      <p:nvGrpSpPr>
        <p:cNvPr id="1" name=""/>
        <p:cNvGrpSpPr/>
        <p:nvPr/>
      </p:nvGrpSpPr>
      <p:grpSpPr>
        <a:xfrm>
          <a:off x="0" y="0"/>
          <a:ext cx="0" cy="0"/>
          <a:chOff x="0" y="0"/>
          <a:chExt cx="0" cy="0"/>
        </a:xfrm>
      </p:grpSpPr>
      <p:sp>
        <p:nvSpPr>
          <p:cNvPr id="63" name="Rechteck 19"/>
          <p:cNvSpPr/>
          <p:nvPr/>
        </p:nvSpPr>
        <p:spPr>
          <a:xfrm>
            <a:off x="0" y="1952625"/>
            <a:ext cx="6096000" cy="4905375"/>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pic>
        <p:nvPicPr>
          <p:cNvPr id="64" name="Grafik 7" descr="Grafik 7"/>
          <p:cNvPicPr>
            <a:picLocks noChangeAspect="1"/>
          </p:cNvPicPr>
          <p:nvPr/>
        </p:nvPicPr>
        <p:blipFill>
          <a:blip r:embed="rId2"/>
          <a:stretch>
            <a:fillRect/>
          </a:stretch>
        </p:blipFill>
        <p:spPr>
          <a:xfrm>
            <a:off x="442728" y="427631"/>
            <a:ext cx="2029013" cy="730347"/>
          </a:xfrm>
          <a:prstGeom prst="rect">
            <a:avLst/>
          </a:prstGeom>
          <a:ln w="12700">
            <a:miter lim="400000"/>
          </a:ln>
        </p:spPr>
      </p:pic>
      <p:sp>
        <p:nvSpPr>
          <p:cNvPr id="65" name="Eckige Klammer rechts 13"/>
          <p:cNvSpPr/>
          <p:nvPr/>
        </p:nvSpPr>
        <p:spPr>
          <a:xfrm flipV="1">
            <a:off x="9165239" y="-279415"/>
            <a:ext cx="2799415" cy="189314"/>
          </a:xfrm>
          <a:prstGeom prst="line">
            <a:avLst/>
          </a:prstGeom>
          <a:ln w="6350">
            <a:solidFill>
              <a:srgbClr val="808080"/>
            </a:solidFill>
            <a:miter/>
          </a:ln>
        </p:spPr>
        <p:txBody>
          <a:bodyPr lIns="45718" tIns="45718" rIns="45718" bIns="45718"/>
          <a:lstStyle/>
          <a:p>
            <a:endParaRPr/>
          </a:p>
        </p:txBody>
      </p:sp>
      <p:sp>
        <p:nvSpPr>
          <p:cNvPr id="66" name="Rechteck 14"/>
          <p:cNvSpPr txBox="1"/>
          <p:nvPr/>
        </p:nvSpPr>
        <p:spPr>
          <a:xfrm>
            <a:off x="9163615" y="-216694"/>
            <a:ext cx="2799414"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sp>
        <p:nvSpPr>
          <p:cNvPr id="67" name="Rechteck 22"/>
          <p:cNvSpPr/>
          <p:nvPr/>
        </p:nvSpPr>
        <p:spPr>
          <a:xfrm>
            <a:off x="6096000" y="1952625"/>
            <a:ext cx="6096000" cy="4905375"/>
          </a:xfrm>
          <a:prstGeom prst="rect">
            <a:avLst/>
          </a:prstGeom>
          <a:solidFill>
            <a:schemeClr val="accent4"/>
          </a:solidFill>
          <a:ln w="12700">
            <a:miter lim="400000"/>
          </a:ln>
        </p:spPr>
        <p:txBody>
          <a:bodyPr lIns="45718" tIns="45718" rIns="45718" bIns="45718" anchor="ctr"/>
          <a:lstStyle/>
          <a:p>
            <a:pPr algn="ctr">
              <a:defRPr sz="1600">
                <a:solidFill>
                  <a:srgbClr val="FFFFFF"/>
                </a:solidFill>
              </a:defRPr>
            </a:pPr>
            <a:endParaRPr/>
          </a:p>
        </p:txBody>
      </p:sp>
      <p:sp>
        <p:nvSpPr>
          <p:cNvPr id="68" name="Rechteck 32"/>
          <p:cNvSpPr/>
          <p:nvPr/>
        </p:nvSpPr>
        <p:spPr>
          <a:xfrm>
            <a:off x="9156700" y="2960688"/>
            <a:ext cx="3035300" cy="3897313"/>
          </a:xfrm>
          <a:prstGeom prst="rect">
            <a:avLst/>
          </a:prstGeom>
          <a:solidFill>
            <a:srgbClr val="8581B3"/>
          </a:solidFill>
          <a:ln w="12700">
            <a:miter lim="400000"/>
          </a:ln>
        </p:spPr>
        <p:txBody>
          <a:bodyPr lIns="45718" tIns="45718" rIns="45718" bIns="45718" anchor="ctr"/>
          <a:lstStyle/>
          <a:p>
            <a:pPr algn="ctr">
              <a:defRPr sz="1600">
                <a:solidFill>
                  <a:srgbClr val="FFFFFF"/>
                </a:solidFill>
              </a:defRPr>
            </a:pPr>
            <a:endParaRPr/>
          </a:p>
        </p:txBody>
      </p:sp>
      <p:sp>
        <p:nvSpPr>
          <p:cNvPr id="69" name="Rechteck 21"/>
          <p:cNvSpPr/>
          <p:nvPr/>
        </p:nvSpPr>
        <p:spPr>
          <a:xfrm>
            <a:off x="-1" y="2960688"/>
            <a:ext cx="1019179" cy="3897313"/>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70" name="Rechteck 26"/>
          <p:cNvSpPr/>
          <p:nvPr/>
        </p:nvSpPr>
        <p:spPr>
          <a:xfrm>
            <a:off x="2027239" y="2960688"/>
            <a:ext cx="1008064" cy="3897313"/>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71" name="Rechteck 27"/>
          <p:cNvSpPr/>
          <p:nvPr/>
        </p:nvSpPr>
        <p:spPr>
          <a:xfrm>
            <a:off x="4043362" y="2960688"/>
            <a:ext cx="1044578" cy="3897313"/>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7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Intro 5">
    <p:spTree>
      <p:nvGrpSpPr>
        <p:cNvPr id="1" name=""/>
        <p:cNvGrpSpPr/>
        <p:nvPr/>
      </p:nvGrpSpPr>
      <p:grpSpPr>
        <a:xfrm>
          <a:off x="0" y="0"/>
          <a:ext cx="0" cy="0"/>
          <a:chOff x="0" y="0"/>
          <a:chExt cx="0" cy="0"/>
        </a:xfrm>
      </p:grpSpPr>
      <p:sp>
        <p:nvSpPr>
          <p:cNvPr id="79" name="Rechteck 22"/>
          <p:cNvSpPr/>
          <p:nvPr/>
        </p:nvSpPr>
        <p:spPr>
          <a:xfrm>
            <a:off x="-2" y="1952625"/>
            <a:ext cx="12192004" cy="4905375"/>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80" name="Rechteck 30"/>
          <p:cNvSpPr/>
          <p:nvPr/>
        </p:nvSpPr>
        <p:spPr>
          <a:xfrm>
            <a:off x="4043362" y="2960688"/>
            <a:ext cx="1044578" cy="3897313"/>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81" name="Rechteck 19"/>
          <p:cNvSpPr/>
          <p:nvPr/>
        </p:nvSpPr>
        <p:spPr>
          <a:xfrm>
            <a:off x="1" y="1952625"/>
            <a:ext cx="3028384" cy="4905375"/>
          </a:xfrm>
          <a:prstGeom prst="rect">
            <a:avLst/>
          </a:prstGeom>
          <a:solidFill>
            <a:schemeClr val="accent4"/>
          </a:solidFill>
          <a:ln w="12700">
            <a:miter lim="400000"/>
          </a:ln>
        </p:spPr>
        <p:txBody>
          <a:bodyPr lIns="45718" tIns="45718" rIns="45718" bIns="45718" anchor="ctr"/>
          <a:lstStyle/>
          <a:p>
            <a:pPr algn="ctr">
              <a:defRPr sz="1600">
                <a:solidFill>
                  <a:srgbClr val="FFFFFF"/>
                </a:solidFill>
              </a:defRPr>
            </a:pPr>
            <a:endParaRPr/>
          </a:p>
        </p:txBody>
      </p:sp>
      <p:pic>
        <p:nvPicPr>
          <p:cNvPr id="82" name="Grafik 7" descr="Grafik 7"/>
          <p:cNvPicPr>
            <a:picLocks noChangeAspect="1"/>
          </p:cNvPicPr>
          <p:nvPr/>
        </p:nvPicPr>
        <p:blipFill>
          <a:blip r:embed="rId2"/>
          <a:stretch>
            <a:fillRect/>
          </a:stretch>
        </p:blipFill>
        <p:spPr>
          <a:xfrm>
            <a:off x="442728" y="427631"/>
            <a:ext cx="2029013" cy="730347"/>
          </a:xfrm>
          <a:prstGeom prst="rect">
            <a:avLst/>
          </a:prstGeom>
          <a:ln w="12700">
            <a:miter lim="400000"/>
          </a:ln>
        </p:spPr>
      </p:pic>
      <p:sp>
        <p:nvSpPr>
          <p:cNvPr id="83" name="Eckige Klammer rechts 13"/>
          <p:cNvSpPr/>
          <p:nvPr/>
        </p:nvSpPr>
        <p:spPr>
          <a:xfrm flipV="1">
            <a:off x="9165239" y="-279415"/>
            <a:ext cx="2799415" cy="189314"/>
          </a:xfrm>
          <a:prstGeom prst="line">
            <a:avLst/>
          </a:prstGeom>
          <a:ln w="6350">
            <a:solidFill>
              <a:srgbClr val="808080"/>
            </a:solidFill>
            <a:miter/>
          </a:ln>
        </p:spPr>
        <p:txBody>
          <a:bodyPr lIns="45718" tIns="45718" rIns="45718" bIns="45718"/>
          <a:lstStyle/>
          <a:p>
            <a:endParaRPr/>
          </a:p>
        </p:txBody>
      </p:sp>
      <p:sp>
        <p:nvSpPr>
          <p:cNvPr id="84" name="Rechteck 14"/>
          <p:cNvSpPr txBox="1"/>
          <p:nvPr/>
        </p:nvSpPr>
        <p:spPr>
          <a:xfrm>
            <a:off x="9163615" y="-216694"/>
            <a:ext cx="2799414"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sp>
        <p:nvSpPr>
          <p:cNvPr id="85" name="Rechteck 20"/>
          <p:cNvSpPr/>
          <p:nvPr/>
        </p:nvSpPr>
        <p:spPr>
          <a:xfrm>
            <a:off x="-2" y="2960688"/>
            <a:ext cx="2027241"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86" name="Rechteck 23"/>
          <p:cNvSpPr/>
          <p:nvPr/>
        </p:nvSpPr>
        <p:spPr>
          <a:xfrm>
            <a:off x="-2" y="3933825"/>
            <a:ext cx="2027241"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87" name="Rechteck 24"/>
          <p:cNvSpPr/>
          <p:nvPr/>
        </p:nvSpPr>
        <p:spPr>
          <a:xfrm>
            <a:off x="-2" y="4905375"/>
            <a:ext cx="2027241"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88" name="Rechteck 25"/>
          <p:cNvSpPr/>
          <p:nvPr/>
        </p:nvSpPr>
        <p:spPr>
          <a:xfrm>
            <a:off x="-2" y="5884655"/>
            <a:ext cx="2027241"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89" name="Bildplatzhalter 5"/>
          <p:cNvSpPr>
            <a:spLocks noGrp="1"/>
          </p:cNvSpPr>
          <p:nvPr>
            <p:ph type="pic" idx="21"/>
          </p:nvPr>
        </p:nvSpPr>
        <p:spPr>
          <a:xfrm>
            <a:off x="5097460" y="1952625"/>
            <a:ext cx="7094540" cy="4905375"/>
          </a:xfrm>
          <a:prstGeom prst="rect">
            <a:avLst/>
          </a:prstGeom>
        </p:spPr>
        <p:txBody>
          <a:bodyPr lIns="91439" tIns="45719" rIns="91439" bIns="45719"/>
          <a:lstStyle/>
          <a:p>
            <a:endParaRPr/>
          </a:p>
        </p:txBody>
      </p:sp>
      <p:sp>
        <p:nvSpPr>
          <p:cNvPr id="9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Intro 6">
    <p:spTree>
      <p:nvGrpSpPr>
        <p:cNvPr id="1" name=""/>
        <p:cNvGrpSpPr/>
        <p:nvPr/>
      </p:nvGrpSpPr>
      <p:grpSpPr>
        <a:xfrm>
          <a:off x="0" y="0"/>
          <a:ext cx="0" cy="0"/>
          <a:chOff x="0" y="0"/>
          <a:chExt cx="0" cy="0"/>
        </a:xfrm>
      </p:grpSpPr>
      <p:sp>
        <p:nvSpPr>
          <p:cNvPr id="97" name="Rechteck 19"/>
          <p:cNvSpPr/>
          <p:nvPr/>
        </p:nvSpPr>
        <p:spPr>
          <a:xfrm>
            <a:off x="-3" y="1952625"/>
            <a:ext cx="12192005" cy="4905375"/>
          </a:xfrm>
          <a:prstGeom prst="rect">
            <a:avLst/>
          </a:prstGeom>
          <a:solidFill>
            <a:schemeClr val="accent4"/>
          </a:solidFill>
          <a:ln w="12700">
            <a:miter lim="400000"/>
          </a:ln>
        </p:spPr>
        <p:txBody>
          <a:bodyPr lIns="45718" tIns="45718" rIns="45718" bIns="45718" anchor="ctr"/>
          <a:lstStyle/>
          <a:p>
            <a:pPr algn="ctr">
              <a:defRPr sz="1600">
                <a:solidFill>
                  <a:srgbClr val="FFFFFF"/>
                </a:solidFill>
              </a:defRPr>
            </a:pPr>
            <a:endParaRPr/>
          </a:p>
        </p:txBody>
      </p:sp>
      <p:pic>
        <p:nvPicPr>
          <p:cNvPr id="98" name="Grafik 7" descr="Grafik 7"/>
          <p:cNvPicPr>
            <a:picLocks noChangeAspect="1"/>
          </p:cNvPicPr>
          <p:nvPr/>
        </p:nvPicPr>
        <p:blipFill>
          <a:blip r:embed="rId2"/>
          <a:stretch>
            <a:fillRect/>
          </a:stretch>
        </p:blipFill>
        <p:spPr>
          <a:xfrm>
            <a:off x="442728" y="427631"/>
            <a:ext cx="2029013" cy="730347"/>
          </a:xfrm>
          <a:prstGeom prst="rect">
            <a:avLst/>
          </a:prstGeom>
          <a:ln w="12700">
            <a:miter lim="400000"/>
          </a:ln>
        </p:spPr>
      </p:pic>
      <p:sp>
        <p:nvSpPr>
          <p:cNvPr id="99" name="Eckige Klammer rechts 13"/>
          <p:cNvSpPr/>
          <p:nvPr/>
        </p:nvSpPr>
        <p:spPr>
          <a:xfrm flipV="1">
            <a:off x="9165239" y="-279415"/>
            <a:ext cx="2799415" cy="189314"/>
          </a:xfrm>
          <a:prstGeom prst="line">
            <a:avLst/>
          </a:prstGeom>
          <a:ln w="6350">
            <a:solidFill>
              <a:srgbClr val="808080"/>
            </a:solidFill>
            <a:miter/>
          </a:ln>
        </p:spPr>
        <p:txBody>
          <a:bodyPr lIns="45718" tIns="45718" rIns="45718" bIns="45718"/>
          <a:lstStyle/>
          <a:p>
            <a:endParaRPr/>
          </a:p>
        </p:txBody>
      </p:sp>
      <p:sp>
        <p:nvSpPr>
          <p:cNvPr id="100" name="Rechteck 14"/>
          <p:cNvSpPr txBox="1"/>
          <p:nvPr/>
        </p:nvSpPr>
        <p:spPr>
          <a:xfrm>
            <a:off x="9163615" y="-216694"/>
            <a:ext cx="2799414"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sp>
        <p:nvSpPr>
          <p:cNvPr id="101" name="Rechteck 20"/>
          <p:cNvSpPr/>
          <p:nvPr/>
        </p:nvSpPr>
        <p:spPr>
          <a:xfrm>
            <a:off x="-2" y="2960688"/>
            <a:ext cx="2027241"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02" name="Rechteck 23"/>
          <p:cNvSpPr/>
          <p:nvPr/>
        </p:nvSpPr>
        <p:spPr>
          <a:xfrm>
            <a:off x="-2" y="3933825"/>
            <a:ext cx="2027241"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03" name="Rechteck 24"/>
          <p:cNvSpPr/>
          <p:nvPr/>
        </p:nvSpPr>
        <p:spPr>
          <a:xfrm>
            <a:off x="-2" y="4905375"/>
            <a:ext cx="2027241"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04" name="Rechteck 25"/>
          <p:cNvSpPr/>
          <p:nvPr/>
        </p:nvSpPr>
        <p:spPr>
          <a:xfrm>
            <a:off x="-2" y="5884655"/>
            <a:ext cx="2027241"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05" name="Bildplatzhalter 5"/>
          <p:cNvSpPr>
            <a:spLocks noGrp="1"/>
          </p:cNvSpPr>
          <p:nvPr>
            <p:ph type="pic" idx="21"/>
          </p:nvPr>
        </p:nvSpPr>
        <p:spPr>
          <a:xfrm>
            <a:off x="3028382" y="1952625"/>
            <a:ext cx="9163618" cy="4905375"/>
          </a:xfrm>
          <a:prstGeom prst="rect">
            <a:avLst/>
          </a:prstGeom>
        </p:spPr>
        <p:txBody>
          <a:bodyPr lIns="91439" tIns="45719" rIns="91439" bIns="45719"/>
          <a:lstStyle/>
          <a:p>
            <a:endParaRPr/>
          </a:p>
        </p:txBody>
      </p:sp>
      <p:sp>
        <p:nvSpPr>
          <p:cNvPr id="106" name="Rechteck 18"/>
          <p:cNvSpPr/>
          <p:nvPr/>
        </p:nvSpPr>
        <p:spPr>
          <a:xfrm>
            <a:off x="-2" y="6375122"/>
            <a:ext cx="2027241" cy="482880"/>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107" name="Rechteck 21"/>
          <p:cNvSpPr/>
          <p:nvPr/>
        </p:nvSpPr>
        <p:spPr>
          <a:xfrm>
            <a:off x="2027238" y="6375122"/>
            <a:ext cx="1001149" cy="482880"/>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elfolie">
    <p:spTree>
      <p:nvGrpSpPr>
        <p:cNvPr id="1" name=""/>
        <p:cNvGrpSpPr/>
        <p:nvPr/>
      </p:nvGrpSpPr>
      <p:grpSpPr>
        <a:xfrm>
          <a:off x="0" y="0"/>
          <a:ext cx="0" cy="0"/>
          <a:chOff x="0" y="0"/>
          <a:chExt cx="0" cy="0"/>
        </a:xfrm>
      </p:grpSpPr>
      <p:sp>
        <p:nvSpPr>
          <p:cNvPr id="115" name="Rechteck 19"/>
          <p:cNvSpPr/>
          <p:nvPr/>
        </p:nvSpPr>
        <p:spPr>
          <a:xfrm>
            <a:off x="1" y="2456892"/>
            <a:ext cx="1523492" cy="4401109"/>
          </a:xfrm>
          <a:prstGeom prst="rect">
            <a:avLst/>
          </a:prstGeom>
          <a:solidFill>
            <a:schemeClr val="accent4"/>
          </a:solidFill>
          <a:ln w="12700">
            <a:miter lim="400000"/>
          </a:ln>
        </p:spPr>
        <p:txBody>
          <a:bodyPr lIns="45718" tIns="45718" rIns="45718" bIns="45718" anchor="ctr"/>
          <a:lstStyle/>
          <a:p>
            <a:pPr algn="ctr">
              <a:defRPr sz="1600">
                <a:solidFill>
                  <a:srgbClr val="FFFFFF"/>
                </a:solidFill>
              </a:defRPr>
            </a:pPr>
            <a:endParaRPr/>
          </a:p>
        </p:txBody>
      </p:sp>
      <p:sp>
        <p:nvSpPr>
          <p:cNvPr id="116" name="Titeltext"/>
          <p:cNvSpPr txBox="1">
            <a:spLocks noGrp="1"/>
          </p:cNvSpPr>
          <p:nvPr>
            <p:ph type="title"/>
          </p:nvPr>
        </p:nvSpPr>
        <p:spPr>
          <a:xfrm>
            <a:off x="2027234" y="2365928"/>
            <a:ext cx="9144004" cy="1351107"/>
          </a:xfrm>
          <a:prstGeom prst="rect">
            <a:avLst/>
          </a:prstGeom>
        </p:spPr>
        <p:txBody>
          <a:bodyPr>
            <a:normAutofit/>
          </a:bodyPr>
          <a:lstStyle>
            <a:lvl1pPr>
              <a:defRPr sz="4800" spc="140"/>
            </a:lvl1pPr>
          </a:lstStyle>
          <a:p>
            <a:r>
              <a:t>Titeltext</a:t>
            </a:r>
          </a:p>
        </p:txBody>
      </p:sp>
      <p:sp>
        <p:nvSpPr>
          <p:cNvPr id="117" name="Textebene 1…"/>
          <p:cNvSpPr txBox="1">
            <a:spLocks noGrp="1"/>
          </p:cNvSpPr>
          <p:nvPr>
            <p:ph type="body" sz="quarter" idx="1"/>
          </p:nvPr>
        </p:nvSpPr>
        <p:spPr>
          <a:xfrm>
            <a:off x="2027234" y="3849711"/>
            <a:ext cx="9145591" cy="1055666"/>
          </a:xfrm>
          <a:prstGeom prst="rect">
            <a:avLst/>
          </a:prstGeom>
        </p:spPr>
        <p:txBody>
          <a:bodyPr>
            <a:normAutofit/>
          </a:bodyPr>
          <a:lstStyle>
            <a:lvl1pPr marL="0" indent="0">
              <a:lnSpc>
                <a:spcPct val="100000"/>
              </a:lnSpc>
              <a:buSzTx/>
              <a:buFontTx/>
              <a:buNone/>
              <a:defRPr sz="2300" spc="50"/>
            </a:lvl1pPr>
            <a:lvl2pPr marL="0" indent="0">
              <a:lnSpc>
                <a:spcPct val="100000"/>
              </a:lnSpc>
              <a:buSzTx/>
              <a:buFontTx/>
              <a:buNone/>
              <a:defRPr sz="2300" spc="50"/>
            </a:lvl2pPr>
            <a:lvl3pPr marL="0" indent="0">
              <a:lnSpc>
                <a:spcPct val="100000"/>
              </a:lnSpc>
              <a:buSzTx/>
              <a:buFontTx/>
              <a:buNone/>
              <a:defRPr sz="2300" spc="50"/>
            </a:lvl3pPr>
            <a:lvl4pPr marL="0" indent="0">
              <a:lnSpc>
                <a:spcPct val="100000"/>
              </a:lnSpc>
              <a:buSzTx/>
              <a:buFontTx/>
              <a:buNone/>
              <a:defRPr sz="2300" spc="50"/>
            </a:lvl4pPr>
            <a:lvl5pPr marL="0" indent="0">
              <a:lnSpc>
                <a:spcPct val="100000"/>
              </a:lnSpc>
              <a:buSzTx/>
              <a:buFontTx/>
              <a:buNone/>
              <a:defRPr sz="2300" spc="50"/>
            </a:lvl5pPr>
          </a:lstStyle>
          <a:p>
            <a:r>
              <a:t>Textebene 1</a:t>
            </a:r>
          </a:p>
          <a:p>
            <a:pPr lvl="1"/>
            <a:r>
              <a:t>Textebene 2</a:t>
            </a:r>
          </a:p>
          <a:p>
            <a:pPr lvl="2"/>
            <a:r>
              <a:t>Textebene 3</a:t>
            </a:r>
          </a:p>
          <a:p>
            <a:pPr lvl="3"/>
            <a:r>
              <a:t>Textebene 4</a:t>
            </a:r>
          </a:p>
          <a:p>
            <a:pPr lvl="4"/>
            <a:r>
              <a:t>Textebene 5</a:t>
            </a:r>
          </a:p>
        </p:txBody>
      </p:sp>
      <p:pic>
        <p:nvPicPr>
          <p:cNvPr id="118" name="Grafik 7" descr="Grafik 7"/>
          <p:cNvPicPr>
            <a:picLocks noChangeAspect="1"/>
          </p:cNvPicPr>
          <p:nvPr/>
        </p:nvPicPr>
        <p:blipFill>
          <a:blip r:embed="rId2"/>
          <a:stretch>
            <a:fillRect/>
          </a:stretch>
        </p:blipFill>
        <p:spPr>
          <a:xfrm>
            <a:off x="442728" y="427631"/>
            <a:ext cx="2029013" cy="730347"/>
          </a:xfrm>
          <a:prstGeom prst="rect">
            <a:avLst/>
          </a:prstGeom>
          <a:ln w="12700">
            <a:miter lim="400000"/>
          </a:ln>
        </p:spPr>
      </p:pic>
      <p:sp>
        <p:nvSpPr>
          <p:cNvPr id="119" name="Eckige Klammer rechts 13"/>
          <p:cNvSpPr/>
          <p:nvPr/>
        </p:nvSpPr>
        <p:spPr>
          <a:xfrm flipV="1">
            <a:off x="9165239" y="-279415"/>
            <a:ext cx="2799415" cy="189314"/>
          </a:xfrm>
          <a:prstGeom prst="line">
            <a:avLst/>
          </a:prstGeom>
          <a:ln w="6350">
            <a:solidFill>
              <a:srgbClr val="808080"/>
            </a:solidFill>
            <a:miter/>
          </a:ln>
        </p:spPr>
        <p:txBody>
          <a:bodyPr lIns="45718" tIns="45718" rIns="45718" bIns="45718"/>
          <a:lstStyle/>
          <a:p>
            <a:endParaRPr/>
          </a:p>
        </p:txBody>
      </p:sp>
      <p:sp>
        <p:nvSpPr>
          <p:cNvPr id="120" name="Rechteck 14"/>
          <p:cNvSpPr txBox="1"/>
          <p:nvPr/>
        </p:nvSpPr>
        <p:spPr>
          <a:xfrm>
            <a:off x="9163615" y="-216694"/>
            <a:ext cx="2799414"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sp>
        <p:nvSpPr>
          <p:cNvPr id="121" name="Textplatzhalter 18"/>
          <p:cNvSpPr>
            <a:spLocks noGrp="1"/>
          </p:cNvSpPr>
          <p:nvPr>
            <p:ph type="body" sz="quarter" idx="21"/>
          </p:nvPr>
        </p:nvSpPr>
        <p:spPr>
          <a:xfrm>
            <a:off x="2027238" y="5355020"/>
            <a:ext cx="5076828" cy="1055664"/>
          </a:xfrm>
          <a:prstGeom prst="rect">
            <a:avLst/>
          </a:prstGeom>
        </p:spPr>
        <p:txBody>
          <a:bodyPr anchor="b">
            <a:normAutofit/>
          </a:bodyPr>
          <a:lstStyle/>
          <a:p>
            <a:pPr>
              <a:defRPr spc="0"/>
            </a:pPr>
            <a:endParaRPr/>
          </a:p>
        </p:txBody>
      </p:sp>
      <p:sp>
        <p:nvSpPr>
          <p:cNvPr id="122" name="Rechteck 20"/>
          <p:cNvSpPr/>
          <p:nvPr/>
        </p:nvSpPr>
        <p:spPr>
          <a:xfrm>
            <a:off x="-2" y="2960688"/>
            <a:ext cx="101917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23" name="Rechteck 23"/>
          <p:cNvSpPr/>
          <p:nvPr/>
        </p:nvSpPr>
        <p:spPr>
          <a:xfrm>
            <a:off x="-2" y="3933825"/>
            <a:ext cx="101917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24" name="Rechteck 24"/>
          <p:cNvSpPr/>
          <p:nvPr/>
        </p:nvSpPr>
        <p:spPr>
          <a:xfrm>
            <a:off x="-2" y="4905375"/>
            <a:ext cx="101917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25" name="Rechteck 25"/>
          <p:cNvSpPr/>
          <p:nvPr/>
        </p:nvSpPr>
        <p:spPr>
          <a:xfrm>
            <a:off x="-2" y="5884655"/>
            <a:ext cx="101917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26" name="Rechteck 26"/>
          <p:cNvSpPr/>
          <p:nvPr/>
        </p:nvSpPr>
        <p:spPr>
          <a:xfrm>
            <a:off x="-2" y="6375122"/>
            <a:ext cx="1019176" cy="482880"/>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127" name="Rechteck 27"/>
          <p:cNvSpPr/>
          <p:nvPr/>
        </p:nvSpPr>
        <p:spPr>
          <a:xfrm>
            <a:off x="1019174" y="6375122"/>
            <a:ext cx="503745" cy="482880"/>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128" name="Eckige Klammer rechts 28"/>
          <p:cNvSpPr/>
          <p:nvPr/>
        </p:nvSpPr>
        <p:spPr>
          <a:xfrm flipH="1">
            <a:off x="7573789" y="6977178"/>
            <a:ext cx="4390865" cy="189313"/>
          </a:xfrm>
          <a:prstGeom prst="line">
            <a:avLst/>
          </a:prstGeom>
          <a:ln w="6350">
            <a:solidFill>
              <a:srgbClr val="808080"/>
            </a:solidFill>
            <a:miter/>
          </a:ln>
        </p:spPr>
        <p:txBody>
          <a:bodyPr lIns="45718" tIns="45718" rIns="45718" bIns="45718"/>
          <a:lstStyle/>
          <a:p>
            <a:endParaRPr/>
          </a:p>
        </p:txBody>
      </p:sp>
      <p:sp>
        <p:nvSpPr>
          <p:cNvPr id="129" name="Rechteck 29"/>
          <p:cNvSpPr txBox="1"/>
          <p:nvPr/>
        </p:nvSpPr>
        <p:spPr>
          <a:xfrm>
            <a:off x="7572164" y="6957392"/>
            <a:ext cx="4390866" cy="146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Titelmaster (Ansicht &gt; Folienmaster)</a:t>
            </a:r>
          </a:p>
        </p:txBody>
      </p:sp>
      <p:sp>
        <p:nvSpPr>
          <p:cNvPr id="13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Zwischentitel">
    <p:spTree>
      <p:nvGrpSpPr>
        <p:cNvPr id="1" name=""/>
        <p:cNvGrpSpPr/>
        <p:nvPr/>
      </p:nvGrpSpPr>
      <p:grpSpPr>
        <a:xfrm>
          <a:off x="0" y="0"/>
          <a:ext cx="0" cy="0"/>
          <a:chOff x="0" y="0"/>
          <a:chExt cx="0" cy="0"/>
        </a:xfrm>
      </p:grpSpPr>
      <p:sp>
        <p:nvSpPr>
          <p:cNvPr id="137" name="Eckige Klammer rechts 14"/>
          <p:cNvSpPr/>
          <p:nvPr/>
        </p:nvSpPr>
        <p:spPr>
          <a:xfrm flipV="1">
            <a:off x="6608747" y="-279412"/>
            <a:ext cx="5355907" cy="189313"/>
          </a:xfrm>
          <a:prstGeom prst="line">
            <a:avLst/>
          </a:prstGeom>
          <a:ln w="6350">
            <a:solidFill>
              <a:srgbClr val="808080"/>
            </a:solidFill>
            <a:miter/>
          </a:ln>
        </p:spPr>
        <p:txBody>
          <a:bodyPr lIns="45718" tIns="45718" rIns="45718" bIns="45718"/>
          <a:lstStyle/>
          <a:p>
            <a:endParaRPr/>
          </a:p>
        </p:txBody>
      </p:sp>
      <p:sp>
        <p:nvSpPr>
          <p:cNvPr id="138" name="Rechteck 11"/>
          <p:cNvSpPr txBox="1"/>
          <p:nvPr/>
        </p:nvSpPr>
        <p:spPr>
          <a:xfrm>
            <a:off x="6607123" y="-216694"/>
            <a:ext cx="5355907"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pic>
        <p:nvPicPr>
          <p:cNvPr id="139" name="Grafik 17" descr="Grafik 17"/>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140" name="Rechteck 19"/>
          <p:cNvSpPr/>
          <p:nvPr/>
        </p:nvSpPr>
        <p:spPr>
          <a:xfrm>
            <a:off x="1" y="2456892"/>
            <a:ext cx="1523492" cy="4401109"/>
          </a:xfrm>
          <a:prstGeom prst="rect">
            <a:avLst/>
          </a:prstGeom>
          <a:solidFill>
            <a:schemeClr val="accent4"/>
          </a:solidFill>
          <a:ln w="12700">
            <a:miter lim="400000"/>
          </a:ln>
        </p:spPr>
        <p:txBody>
          <a:bodyPr lIns="45718" tIns="45718" rIns="45718" bIns="45718" anchor="ctr"/>
          <a:lstStyle/>
          <a:p>
            <a:pPr algn="ctr">
              <a:defRPr sz="1600">
                <a:solidFill>
                  <a:srgbClr val="FFFFFF"/>
                </a:solidFill>
              </a:defRPr>
            </a:pPr>
            <a:endParaRPr/>
          </a:p>
        </p:txBody>
      </p:sp>
      <p:sp>
        <p:nvSpPr>
          <p:cNvPr id="141" name="Titeltext"/>
          <p:cNvSpPr txBox="1">
            <a:spLocks noGrp="1"/>
          </p:cNvSpPr>
          <p:nvPr>
            <p:ph type="title"/>
          </p:nvPr>
        </p:nvSpPr>
        <p:spPr>
          <a:xfrm>
            <a:off x="2027234" y="2373546"/>
            <a:ext cx="9144004" cy="1055666"/>
          </a:xfrm>
          <a:prstGeom prst="rect">
            <a:avLst/>
          </a:prstGeom>
        </p:spPr>
        <p:txBody>
          <a:bodyPr>
            <a:normAutofit/>
          </a:bodyPr>
          <a:lstStyle>
            <a:lvl1pPr>
              <a:defRPr spc="110"/>
            </a:lvl1pPr>
          </a:lstStyle>
          <a:p>
            <a:r>
              <a:t>Titeltext</a:t>
            </a:r>
          </a:p>
        </p:txBody>
      </p:sp>
      <p:sp>
        <p:nvSpPr>
          <p:cNvPr id="142" name="Textebene 1…"/>
          <p:cNvSpPr txBox="1">
            <a:spLocks noGrp="1"/>
          </p:cNvSpPr>
          <p:nvPr>
            <p:ph type="body" sz="quarter" idx="1"/>
          </p:nvPr>
        </p:nvSpPr>
        <p:spPr>
          <a:xfrm>
            <a:off x="2027234" y="3652644"/>
            <a:ext cx="9145591" cy="1055666"/>
          </a:xfrm>
          <a:prstGeom prst="rect">
            <a:avLst/>
          </a:prstGeom>
        </p:spPr>
        <p:txBody>
          <a:bodyPr>
            <a:normAutofit/>
          </a:bodyPr>
          <a:lstStyle>
            <a:lvl1pPr marL="0" indent="0">
              <a:lnSpc>
                <a:spcPct val="100000"/>
              </a:lnSpc>
              <a:buSzTx/>
              <a:buFontTx/>
              <a:buNone/>
              <a:defRPr sz="2300" spc="50"/>
            </a:lvl1pPr>
            <a:lvl2pPr marL="0" indent="0">
              <a:lnSpc>
                <a:spcPct val="100000"/>
              </a:lnSpc>
              <a:buSzTx/>
              <a:buFontTx/>
              <a:buNone/>
              <a:defRPr sz="2300" spc="50"/>
            </a:lvl2pPr>
            <a:lvl3pPr marL="0" indent="0">
              <a:lnSpc>
                <a:spcPct val="100000"/>
              </a:lnSpc>
              <a:buSzTx/>
              <a:buFontTx/>
              <a:buNone/>
              <a:defRPr sz="2300" spc="50"/>
            </a:lvl3pPr>
            <a:lvl4pPr marL="0" indent="0">
              <a:lnSpc>
                <a:spcPct val="100000"/>
              </a:lnSpc>
              <a:buSzTx/>
              <a:buFontTx/>
              <a:buNone/>
              <a:defRPr sz="2300" spc="50"/>
            </a:lvl4pPr>
            <a:lvl5pPr marL="0" indent="0">
              <a:lnSpc>
                <a:spcPct val="100000"/>
              </a:lnSpc>
              <a:buSzTx/>
              <a:buFontTx/>
              <a:buNone/>
              <a:defRPr sz="2300" spc="50"/>
            </a:lvl5pPr>
          </a:lstStyle>
          <a:p>
            <a:r>
              <a:t>Textebene 1</a:t>
            </a:r>
          </a:p>
          <a:p>
            <a:pPr lvl="1"/>
            <a:r>
              <a:t>Textebene 2</a:t>
            </a:r>
          </a:p>
          <a:p>
            <a:pPr lvl="2"/>
            <a:r>
              <a:t>Textebene 3</a:t>
            </a:r>
          </a:p>
          <a:p>
            <a:pPr lvl="3"/>
            <a:r>
              <a:t>Textebene 4</a:t>
            </a:r>
          </a:p>
          <a:p>
            <a:pPr lvl="4"/>
            <a:r>
              <a:t>Textebene 5</a:t>
            </a:r>
          </a:p>
        </p:txBody>
      </p:sp>
      <p:sp>
        <p:nvSpPr>
          <p:cNvPr id="143" name="Rechteck 20"/>
          <p:cNvSpPr/>
          <p:nvPr/>
        </p:nvSpPr>
        <p:spPr>
          <a:xfrm>
            <a:off x="-2" y="2960688"/>
            <a:ext cx="101917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44" name="Rechteck 23"/>
          <p:cNvSpPr/>
          <p:nvPr/>
        </p:nvSpPr>
        <p:spPr>
          <a:xfrm>
            <a:off x="-2" y="3933825"/>
            <a:ext cx="101917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45" name="Rechteck 24"/>
          <p:cNvSpPr/>
          <p:nvPr/>
        </p:nvSpPr>
        <p:spPr>
          <a:xfrm>
            <a:off x="-2" y="4905375"/>
            <a:ext cx="101917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46" name="Rechteck 25"/>
          <p:cNvSpPr/>
          <p:nvPr/>
        </p:nvSpPr>
        <p:spPr>
          <a:xfrm>
            <a:off x="-2" y="5884655"/>
            <a:ext cx="101917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47" name="Rechteck 26"/>
          <p:cNvSpPr/>
          <p:nvPr/>
        </p:nvSpPr>
        <p:spPr>
          <a:xfrm>
            <a:off x="-2" y="6375122"/>
            <a:ext cx="1019176" cy="482880"/>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148" name="Rechteck 27"/>
          <p:cNvSpPr/>
          <p:nvPr/>
        </p:nvSpPr>
        <p:spPr>
          <a:xfrm>
            <a:off x="1019174" y="6375122"/>
            <a:ext cx="503745" cy="482880"/>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14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Zwischentitel 2">
    <p:spTree>
      <p:nvGrpSpPr>
        <p:cNvPr id="1" name=""/>
        <p:cNvGrpSpPr/>
        <p:nvPr/>
      </p:nvGrpSpPr>
      <p:grpSpPr>
        <a:xfrm>
          <a:off x="0" y="0"/>
          <a:ext cx="0" cy="0"/>
          <a:chOff x="0" y="0"/>
          <a:chExt cx="0" cy="0"/>
        </a:xfrm>
      </p:grpSpPr>
      <p:sp>
        <p:nvSpPr>
          <p:cNvPr id="156" name="Rechteck 19"/>
          <p:cNvSpPr/>
          <p:nvPr/>
        </p:nvSpPr>
        <p:spPr>
          <a:xfrm>
            <a:off x="1" y="2456892"/>
            <a:ext cx="1523492" cy="4401109"/>
          </a:xfrm>
          <a:prstGeom prst="rect">
            <a:avLst/>
          </a:prstGeom>
          <a:solidFill>
            <a:schemeClr val="accent4"/>
          </a:solidFill>
          <a:ln w="12700">
            <a:miter lim="400000"/>
          </a:ln>
        </p:spPr>
        <p:txBody>
          <a:bodyPr lIns="45718" tIns="45718" rIns="45718" bIns="45718" anchor="ctr"/>
          <a:lstStyle/>
          <a:p>
            <a:pPr algn="ctr">
              <a:defRPr sz="1600">
                <a:solidFill>
                  <a:srgbClr val="FFFFFF"/>
                </a:solidFill>
              </a:defRPr>
            </a:pPr>
            <a:endParaRPr/>
          </a:p>
        </p:txBody>
      </p:sp>
      <p:sp>
        <p:nvSpPr>
          <p:cNvPr id="157" name="Titeltext"/>
          <p:cNvSpPr txBox="1">
            <a:spLocks noGrp="1"/>
          </p:cNvSpPr>
          <p:nvPr>
            <p:ph type="title"/>
          </p:nvPr>
        </p:nvSpPr>
        <p:spPr>
          <a:xfrm>
            <a:off x="2027234" y="2373546"/>
            <a:ext cx="9144004" cy="1055666"/>
          </a:xfrm>
          <a:prstGeom prst="rect">
            <a:avLst/>
          </a:prstGeom>
        </p:spPr>
        <p:txBody>
          <a:bodyPr>
            <a:normAutofit/>
          </a:bodyPr>
          <a:lstStyle>
            <a:lvl1pPr>
              <a:defRPr spc="110"/>
            </a:lvl1pPr>
          </a:lstStyle>
          <a:p>
            <a:r>
              <a:t>Titeltext</a:t>
            </a:r>
          </a:p>
        </p:txBody>
      </p:sp>
      <p:sp>
        <p:nvSpPr>
          <p:cNvPr id="158" name="Textebene 1…"/>
          <p:cNvSpPr txBox="1">
            <a:spLocks noGrp="1"/>
          </p:cNvSpPr>
          <p:nvPr>
            <p:ph type="body" sz="quarter" idx="1"/>
          </p:nvPr>
        </p:nvSpPr>
        <p:spPr>
          <a:xfrm>
            <a:off x="2027234" y="3652644"/>
            <a:ext cx="9145591" cy="1055666"/>
          </a:xfrm>
          <a:prstGeom prst="rect">
            <a:avLst/>
          </a:prstGeom>
        </p:spPr>
        <p:txBody>
          <a:bodyPr>
            <a:normAutofit/>
          </a:bodyPr>
          <a:lstStyle>
            <a:lvl1pPr marL="0" indent="0">
              <a:lnSpc>
                <a:spcPct val="100000"/>
              </a:lnSpc>
              <a:buSzTx/>
              <a:buFontTx/>
              <a:buNone/>
              <a:defRPr sz="2300" spc="50"/>
            </a:lvl1pPr>
            <a:lvl2pPr marL="0" indent="0">
              <a:lnSpc>
                <a:spcPct val="100000"/>
              </a:lnSpc>
              <a:buSzTx/>
              <a:buFontTx/>
              <a:buNone/>
              <a:defRPr sz="2300" spc="50"/>
            </a:lvl2pPr>
            <a:lvl3pPr marL="0" indent="0">
              <a:lnSpc>
                <a:spcPct val="100000"/>
              </a:lnSpc>
              <a:buSzTx/>
              <a:buFontTx/>
              <a:buNone/>
              <a:defRPr sz="2300" spc="50"/>
            </a:lvl3pPr>
            <a:lvl4pPr marL="0" indent="0">
              <a:lnSpc>
                <a:spcPct val="100000"/>
              </a:lnSpc>
              <a:buSzTx/>
              <a:buFontTx/>
              <a:buNone/>
              <a:defRPr sz="2300" spc="50"/>
            </a:lvl4pPr>
            <a:lvl5pPr marL="0" indent="0">
              <a:lnSpc>
                <a:spcPct val="100000"/>
              </a:lnSpc>
              <a:buSzTx/>
              <a:buFontTx/>
              <a:buNone/>
              <a:defRPr sz="2300" spc="50"/>
            </a:lvl5pPr>
          </a:lstStyle>
          <a:p>
            <a:r>
              <a:t>Textebene 1</a:t>
            </a:r>
          </a:p>
          <a:p>
            <a:pPr lvl="1"/>
            <a:r>
              <a:t>Textebene 2</a:t>
            </a:r>
          </a:p>
          <a:p>
            <a:pPr lvl="2"/>
            <a:r>
              <a:t>Textebene 3</a:t>
            </a:r>
          </a:p>
          <a:p>
            <a:pPr lvl="3"/>
            <a:r>
              <a:t>Textebene 4</a:t>
            </a:r>
          </a:p>
          <a:p>
            <a:pPr lvl="4"/>
            <a:r>
              <a:t>Textebene 5</a:t>
            </a:r>
          </a:p>
        </p:txBody>
      </p:sp>
      <p:sp>
        <p:nvSpPr>
          <p:cNvPr id="159" name="Rechteck 20"/>
          <p:cNvSpPr/>
          <p:nvPr/>
        </p:nvSpPr>
        <p:spPr>
          <a:xfrm>
            <a:off x="-2" y="2960688"/>
            <a:ext cx="101917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60" name="Rechteck 23"/>
          <p:cNvSpPr/>
          <p:nvPr/>
        </p:nvSpPr>
        <p:spPr>
          <a:xfrm>
            <a:off x="-2" y="3933825"/>
            <a:ext cx="101917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61" name="Rechteck 24"/>
          <p:cNvSpPr/>
          <p:nvPr/>
        </p:nvSpPr>
        <p:spPr>
          <a:xfrm>
            <a:off x="-2" y="4905375"/>
            <a:ext cx="101917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62" name="Rechteck 25"/>
          <p:cNvSpPr/>
          <p:nvPr/>
        </p:nvSpPr>
        <p:spPr>
          <a:xfrm>
            <a:off x="-2" y="5884655"/>
            <a:ext cx="101917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63" name="Rechteck 26"/>
          <p:cNvSpPr/>
          <p:nvPr/>
        </p:nvSpPr>
        <p:spPr>
          <a:xfrm>
            <a:off x="-2" y="6375122"/>
            <a:ext cx="1019176" cy="482880"/>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164" name="Rechteck 27"/>
          <p:cNvSpPr/>
          <p:nvPr/>
        </p:nvSpPr>
        <p:spPr>
          <a:xfrm>
            <a:off x="1019174" y="6375122"/>
            <a:ext cx="503745" cy="482880"/>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pic>
        <p:nvPicPr>
          <p:cNvPr id="165" name="Grafik 12" descr="Grafik 12"/>
          <p:cNvPicPr>
            <a:picLocks noChangeAspect="1"/>
          </p:cNvPicPr>
          <p:nvPr/>
        </p:nvPicPr>
        <p:blipFill>
          <a:blip r:embed="rId2"/>
          <a:stretch>
            <a:fillRect/>
          </a:stretch>
        </p:blipFill>
        <p:spPr>
          <a:xfrm>
            <a:off x="442728" y="289509"/>
            <a:ext cx="1324160" cy="476631"/>
          </a:xfrm>
          <a:prstGeom prst="rect">
            <a:avLst/>
          </a:prstGeom>
          <a:ln w="12700">
            <a:miter lim="400000"/>
          </a:ln>
        </p:spPr>
      </p:pic>
      <p:sp>
        <p:nvSpPr>
          <p:cNvPr id="166" name="Eckige Klammer rechts 13"/>
          <p:cNvSpPr/>
          <p:nvPr/>
        </p:nvSpPr>
        <p:spPr>
          <a:xfrm flipV="1">
            <a:off x="8150260" y="-279412"/>
            <a:ext cx="3814393" cy="189313"/>
          </a:xfrm>
          <a:prstGeom prst="line">
            <a:avLst/>
          </a:prstGeom>
          <a:ln w="6350">
            <a:solidFill>
              <a:srgbClr val="808080"/>
            </a:solidFill>
            <a:miter/>
          </a:ln>
        </p:spPr>
        <p:txBody>
          <a:bodyPr lIns="45718" tIns="45718" rIns="45718" bIns="45718"/>
          <a:lstStyle/>
          <a:p>
            <a:endParaRPr/>
          </a:p>
        </p:txBody>
      </p:sp>
      <p:sp>
        <p:nvSpPr>
          <p:cNvPr id="167" name="Rechteck 14"/>
          <p:cNvSpPr txBox="1"/>
          <p:nvPr/>
        </p:nvSpPr>
        <p:spPr>
          <a:xfrm>
            <a:off x="8148638" y="-216694"/>
            <a:ext cx="3814391"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sp>
        <p:nvSpPr>
          <p:cNvPr id="16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19"/>
          <p:cNvSpPr/>
          <p:nvPr/>
        </p:nvSpPr>
        <p:spPr>
          <a:xfrm>
            <a:off x="-2" y="1952625"/>
            <a:ext cx="5087941" cy="4905375"/>
          </a:xfrm>
          <a:prstGeom prst="rect">
            <a:avLst/>
          </a:prstGeom>
          <a:solidFill>
            <a:schemeClr val="accent4"/>
          </a:solidFill>
          <a:ln w="12700">
            <a:miter lim="400000"/>
          </a:ln>
        </p:spPr>
        <p:txBody>
          <a:bodyPr lIns="45718" tIns="45718" rIns="45718" bIns="45718" anchor="ctr"/>
          <a:lstStyle/>
          <a:p>
            <a:pPr algn="ctr">
              <a:defRPr sz="1600">
                <a:solidFill>
                  <a:srgbClr val="FFFFFF"/>
                </a:solidFill>
              </a:defRPr>
            </a:pPr>
            <a:endParaRPr/>
          </a:p>
        </p:txBody>
      </p:sp>
      <p:pic>
        <p:nvPicPr>
          <p:cNvPr id="3" name="Grafik 7" descr="Grafik 7"/>
          <p:cNvPicPr>
            <a:picLocks noChangeAspect="1"/>
          </p:cNvPicPr>
          <p:nvPr/>
        </p:nvPicPr>
        <p:blipFill>
          <a:blip r:embed="rId18"/>
          <a:stretch>
            <a:fillRect/>
          </a:stretch>
        </p:blipFill>
        <p:spPr>
          <a:xfrm>
            <a:off x="442728" y="427631"/>
            <a:ext cx="2029013" cy="730347"/>
          </a:xfrm>
          <a:prstGeom prst="rect">
            <a:avLst/>
          </a:prstGeom>
          <a:ln w="12700">
            <a:miter lim="400000"/>
          </a:ln>
        </p:spPr>
      </p:pic>
      <p:sp>
        <p:nvSpPr>
          <p:cNvPr id="4" name="Eckige Klammer rechts 13"/>
          <p:cNvSpPr/>
          <p:nvPr/>
        </p:nvSpPr>
        <p:spPr>
          <a:xfrm flipV="1">
            <a:off x="9165239" y="-279415"/>
            <a:ext cx="2799415" cy="189314"/>
          </a:xfrm>
          <a:prstGeom prst="line">
            <a:avLst/>
          </a:prstGeom>
          <a:ln w="6350">
            <a:solidFill>
              <a:srgbClr val="808080"/>
            </a:solidFill>
            <a:miter/>
          </a:ln>
        </p:spPr>
        <p:txBody>
          <a:bodyPr lIns="45718" tIns="45718" rIns="45718" bIns="45718"/>
          <a:lstStyle/>
          <a:p>
            <a:endParaRPr/>
          </a:p>
        </p:txBody>
      </p:sp>
      <p:sp>
        <p:nvSpPr>
          <p:cNvPr id="5" name="Rechteck 14"/>
          <p:cNvSpPr txBox="1"/>
          <p:nvPr/>
        </p:nvSpPr>
        <p:spPr>
          <a:xfrm>
            <a:off x="9163615" y="-216694"/>
            <a:ext cx="2799414" cy="146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00"/>
              </a:lnSpc>
              <a:defRPr sz="900" spc="20">
                <a:solidFill>
                  <a:srgbClr val="808080"/>
                </a:solidFill>
              </a:defRPr>
            </a:lvl1pPr>
          </a:lstStyle>
          <a:p>
            <a:r>
              <a:t>Eingabe im Folienmaster (Ansicht &gt; Folienmaster)</a:t>
            </a:r>
          </a:p>
        </p:txBody>
      </p:sp>
      <p:sp>
        <p:nvSpPr>
          <p:cNvPr id="6" name="Rechteck 20"/>
          <p:cNvSpPr/>
          <p:nvPr/>
        </p:nvSpPr>
        <p:spPr>
          <a:xfrm>
            <a:off x="-2" y="2960688"/>
            <a:ext cx="404336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7" name="Rechteck 23"/>
          <p:cNvSpPr/>
          <p:nvPr/>
        </p:nvSpPr>
        <p:spPr>
          <a:xfrm>
            <a:off x="-2" y="3933825"/>
            <a:ext cx="404336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8" name="Rechteck 24"/>
          <p:cNvSpPr/>
          <p:nvPr/>
        </p:nvSpPr>
        <p:spPr>
          <a:xfrm>
            <a:off x="-2" y="4905375"/>
            <a:ext cx="4043366" cy="504002"/>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9" name="Rechteck 25"/>
          <p:cNvSpPr/>
          <p:nvPr/>
        </p:nvSpPr>
        <p:spPr>
          <a:xfrm>
            <a:off x="-2" y="5884655"/>
            <a:ext cx="4043366" cy="504003"/>
          </a:xfrm>
          <a:prstGeom prst="rect">
            <a:avLst/>
          </a:prstGeom>
          <a:solidFill>
            <a:schemeClr val="accent5"/>
          </a:solidFill>
          <a:ln w="12700">
            <a:miter lim="400000"/>
          </a:ln>
        </p:spPr>
        <p:txBody>
          <a:bodyPr lIns="45718" tIns="45718" rIns="45718" bIns="45718" anchor="ctr"/>
          <a:lstStyle/>
          <a:p>
            <a:pPr algn="ctr">
              <a:defRPr sz="1600">
                <a:solidFill>
                  <a:srgbClr val="FFFFFF"/>
                </a:solidFill>
              </a:defRPr>
            </a:pPr>
            <a:endParaRPr/>
          </a:p>
        </p:txBody>
      </p:sp>
      <p:sp>
        <p:nvSpPr>
          <p:cNvPr id="10" name="Rechteck 22"/>
          <p:cNvSpPr/>
          <p:nvPr/>
        </p:nvSpPr>
        <p:spPr>
          <a:xfrm>
            <a:off x="5087937" y="1952625"/>
            <a:ext cx="7104062" cy="4905375"/>
          </a:xfrm>
          <a:prstGeom prst="rect">
            <a:avLst/>
          </a:prstGeom>
          <a:solidFill>
            <a:schemeClr val="accent2"/>
          </a:solidFill>
          <a:ln w="12700">
            <a:miter lim="400000"/>
          </a:ln>
        </p:spPr>
        <p:txBody>
          <a:bodyPr lIns="45718" tIns="45718" rIns="45718" bIns="45718" anchor="ctr"/>
          <a:lstStyle/>
          <a:p>
            <a:pPr algn="ctr">
              <a:defRPr sz="1600">
                <a:solidFill>
                  <a:srgbClr val="FFFFFF"/>
                </a:solidFill>
              </a:defRPr>
            </a:pPr>
            <a:endParaRPr/>
          </a:p>
        </p:txBody>
      </p:sp>
      <p:sp>
        <p:nvSpPr>
          <p:cNvPr id="11" name="Rechteck 30"/>
          <p:cNvSpPr/>
          <p:nvPr/>
        </p:nvSpPr>
        <p:spPr>
          <a:xfrm>
            <a:off x="6096000" y="2960688"/>
            <a:ext cx="1008063" cy="3897313"/>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12" name="Rechteck 31"/>
          <p:cNvSpPr/>
          <p:nvPr/>
        </p:nvSpPr>
        <p:spPr>
          <a:xfrm>
            <a:off x="8155553" y="2960688"/>
            <a:ext cx="1008064" cy="3897313"/>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13" name="Rechteck 32"/>
          <p:cNvSpPr/>
          <p:nvPr/>
        </p:nvSpPr>
        <p:spPr>
          <a:xfrm>
            <a:off x="10164763" y="2960688"/>
            <a:ext cx="1008064" cy="3897313"/>
          </a:xfrm>
          <a:prstGeom prst="rect">
            <a:avLst/>
          </a:prstGeom>
          <a:solidFill>
            <a:schemeClr val="accent1"/>
          </a:solidFill>
          <a:ln w="12700">
            <a:miter lim="400000"/>
          </a:ln>
        </p:spPr>
        <p:txBody>
          <a:bodyPr lIns="45718" tIns="45718" rIns="45718" bIns="45718" anchor="ctr"/>
          <a:lstStyle/>
          <a:p>
            <a:pPr algn="ctr">
              <a:defRPr sz="1600">
                <a:solidFill>
                  <a:srgbClr val="FFFFFF"/>
                </a:solidFill>
              </a:defRPr>
            </a:pPr>
            <a:endParaRPr/>
          </a:p>
        </p:txBody>
      </p:sp>
      <p:sp>
        <p:nvSpPr>
          <p:cNvPr id="14" name="Titeltext"/>
          <p:cNvSpPr txBox="1">
            <a:spLocks noGrp="1"/>
          </p:cNvSpPr>
          <p:nvPr>
            <p:ph type="title"/>
          </p:nvPr>
        </p:nvSpPr>
        <p:spPr>
          <a:xfrm>
            <a:off x="1826683" y="1371600"/>
            <a:ext cx="9753601" cy="106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Titeltext</a:t>
            </a:r>
          </a:p>
        </p:txBody>
      </p:sp>
      <p:sp>
        <p:nvSpPr>
          <p:cNvPr id="15" name="Textebene 1…"/>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Textebene 1</a:t>
            </a:r>
          </a:p>
          <a:p>
            <a:pPr lvl="1"/>
            <a:r>
              <a:t>Textebene 2</a:t>
            </a:r>
          </a:p>
          <a:p>
            <a:pPr lvl="2"/>
            <a:r>
              <a:t>Textebene 3</a:t>
            </a:r>
          </a:p>
          <a:p>
            <a:pPr lvl="3"/>
            <a:r>
              <a:t>Textebene 4</a:t>
            </a:r>
          </a:p>
          <a:p>
            <a:pPr lvl="4"/>
            <a:r>
              <a:t>Textebene 5</a:t>
            </a:r>
          </a:p>
        </p:txBody>
      </p:sp>
      <p:sp>
        <p:nvSpPr>
          <p:cNvPr id="16" name="Foliennumm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000000"/>
          </a:solidFill>
          <a:uFillTx/>
          <a:latin typeface="+mj-lt"/>
          <a:ea typeface="+mj-ea"/>
          <a:cs typeface="+mj-cs"/>
          <a:sym typeface="Arial"/>
        </a:defRPr>
      </a:lvl9pPr>
    </p:titleStyle>
    <p:bodyStyle>
      <a:lvl1pPr marL="266700" marR="0" indent="-266700" algn="l" defTabSz="914400" rtl="0" latinLnBrk="0">
        <a:lnSpc>
          <a:spcPct val="114000"/>
        </a:lnSpc>
        <a:spcBef>
          <a:spcPts val="0"/>
        </a:spcBef>
        <a:spcAft>
          <a:spcPts val="0"/>
        </a:spcAft>
        <a:buClrTx/>
        <a:buSzPct val="100000"/>
        <a:buFont typeface="Arial"/>
        <a:buChar char="Ò"/>
        <a:tabLst/>
        <a:defRPr sz="1600" b="0" i="0" u="none" strike="noStrike" cap="none" spc="30" baseline="0">
          <a:solidFill>
            <a:srgbClr val="000000"/>
          </a:solidFill>
          <a:uFillTx/>
          <a:latin typeface="+mj-lt"/>
          <a:ea typeface="+mj-ea"/>
          <a:cs typeface="+mj-cs"/>
          <a:sym typeface="Arial"/>
        </a:defRPr>
      </a:lvl1pPr>
      <a:lvl2pPr marL="808037" marR="0" indent="-268287" algn="l" defTabSz="914400" rtl="0" latinLnBrk="0">
        <a:lnSpc>
          <a:spcPct val="114000"/>
        </a:lnSpc>
        <a:spcBef>
          <a:spcPts val="0"/>
        </a:spcBef>
        <a:spcAft>
          <a:spcPts val="0"/>
        </a:spcAft>
        <a:buClrTx/>
        <a:buSzPct val="100000"/>
        <a:buFont typeface="Arial"/>
        <a:buChar char="‒"/>
        <a:tabLst/>
        <a:defRPr sz="1600" b="0" i="0" u="none" strike="noStrike" cap="none" spc="30" baseline="0">
          <a:solidFill>
            <a:srgbClr val="000000"/>
          </a:solidFill>
          <a:uFillTx/>
          <a:latin typeface="+mj-lt"/>
          <a:ea typeface="+mj-ea"/>
          <a:cs typeface="+mj-cs"/>
          <a:sym typeface="Arial"/>
        </a:defRPr>
      </a:lvl2pPr>
      <a:lvl3pPr marL="1341437" marR="0" indent="-266700" algn="l" defTabSz="914400" rtl="0" latinLnBrk="0">
        <a:lnSpc>
          <a:spcPct val="114000"/>
        </a:lnSpc>
        <a:spcBef>
          <a:spcPts val="0"/>
        </a:spcBef>
        <a:spcAft>
          <a:spcPts val="0"/>
        </a:spcAft>
        <a:buClrTx/>
        <a:buSzPct val="100000"/>
        <a:buFont typeface="Arial"/>
        <a:buChar char="‒"/>
        <a:tabLst/>
        <a:defRPr sz="1600" b="0" i="0" u="none" strike="noStrike" cap="none" spc="30" baseline="0">
          <a:solidFill>
            <a:srgbClr val="000000"/>
          </a:solidFill>
          <a:uFillTx/>
          <a:latin typeface="+mj-lt"/>
          <a:ea typeface="+mj-ea"/>
          <a:cs typeface="+mj-cs"/>
          <a:sym typeface="Arial"/>
        </a:defRPr>
      </a:lvl3pPr>
      <a:lvl4pPr marL="1882775" marR="0" indent="-268287" algn="l" defTabSz="914400" rtl="0" latinLnBrk="0">
        <a:lnSpc>
          <a:spcPct val="114000"/>
        </a:lnSpc>
        <a:spcBef>
          <a:spcPts val="0"/>
        </a:spcBef>
        <a:spcAft>
          <a:spcPts val="0"/>
        </a:spcAft>
        <a:buClrTx/>
        <a:buSzPct val="100000"/>
        <a:buFont typeface="Arial"/>
        <a:buChar char="‒"/>
        <a:tabLst/>
        <a:defRPr sz="1600" b="0" i="0" u="none" strike="noStrike" cap="none" spc="30" baseline="0">
          <a:solidFill>
            <a:srgbClr val="000000"/>
          </a:solidFill>
          <a:uFillTx/>
          <a:latin typeface="+mj-lt"/>
          <a:ea typeface="+mj-ea"/>
          <a:cs typeface="+mj-cs"/>
          <a:sym typeface="Arial"/>
        </a:defRPr>
      </a:lvl4pPr>
      <a:lvl5pPr marL="2422525" marR="0" indent="-266700" algn="l" defTabSz="914400" rtl="0" latinLnBrk="0">
        <a:lnSpc>
          <a:spcPct val="114000"/>
        </a:lnSpc>
        <a:spcBef>
          <a:spcPts val="0"/>
        </a:spcBef>
        <a:spcAft>
          <a:spcPts val="0"/>
        </a:spcAft>
        <a:buClrTx/>
        <a:buSzPct val="100000"/>
        <a:buFont typeface="Arial"/>
        <a:buChar char="‒"/>
        <a:tabLst/>
        <a:defRPr sz="1600" b="0" i="0" u="none" strike="noStrike" cap="none" spc="30" baseline="0">
          <a:solidFill>
            <a:srgbClr val="000000"/>
          </a:solidFill>
          <a:uFillTx/>
          <a:latin typeface="+mj-lt"/>
          <a:ea typeface="+mj-ea"/>
          <a:cs typeface="+mj-cs"/>
          <a:sym typeface="Arial"/>
        </a:defRPr>
      </a:lvl5pPr>
      <a:lvl6pPr marL="2489200" marR="0" indent="-203200" algn="l" defTabSz="914400" rtl="0" latinLnBrk="0">
        <a:lnSpc>
          <a:spcPct val="114000"/>
        </a:lnSpc>
        <a:spcBef>
          <a:spcPts val="0"/>
        </a:spcBef>
        <a:spcAft>
          <a:spcPts val="0"/>
        </a:spcAft>
        <a:buClrTx/>
        <a:buSzPct val="100000"/>
        <a:buFont typeface="Arial"/>
        <a:buChar char="•"/>
        <a:tabLst/>
        <a:defRPr sz="1600" b="0" i="0" u="none" strike="noStrike" cap="none" spc="30" baseline="0">
          <a:solidFill>
            <a:srgbClr val="000000"/>
          </a:solidFill>
          <a:uFillTx/>
          <a:latin typeface="+mj-lt"/>
          <a:ea typeface="+mj-ea"/>
          <a:cs typeface="+mj-cs"/>
          <a:sym typeface="Arial"/>
        </a:defRPr>
      </a:lvl6pPr>
      <a:lvl7pPr marL="2946400" marR="0" indent="-203200" algn="l" defTabSz="914400" rtl="0" latinLnBrk="0">
        <a:lnSpc>
          <a:spcPct val="114000"/>
        </a:lnSpc>
        <a:spcBef>
          <a:spcPts val="0"/>
        </a:spcBef>
        <a:spcAft>
          <a:spcPts val="0"/>
        </a:spcAft>
        <a:buClrTx/>
        <a:buSzPct val="100000"/>
        <a:buFont typeface="Arial"/>
        <a:buChar char="•"/>
        <a:tabLst/>
        <a:defRPr sz="1600" b="0" i="0" u="none" strike="noStrike" cap="none" spc="30" baseline="0">
          <a:solidFill>
            <a:srgbClr val="000000"/>
          </a:solidFill>
          <a:uFillTx/>
          <a:latin typeface="+mj-lt"/>
          <a:ea typeface="+mj-ea"/>
          <a:cs typeface="+mj-cs"/>
          <a:sym typeface="Arial"/>
        </a:defRPr>
      </a:lvl7pPr>
      <a:lvl8pPr marL="3403600" marR="0" indent="-203200" algn="l" defTabSz="914400" rtl="0" latinLnBrk="0">
        <a:lnSpc>
          <a:spcPct val="114000"/>
        </a:lnSpc>
        <a:spcBef>
          <a:spcPts val="0"/>
        </a:spcBef>
        <a:spcAft>
          <a:spcPts val="0"/>
        </a:spcAft>
        <a:buClrTx/>
        <a:buSzPct val="100000"/>
        <a:buFont typeface="Arial"/>
        <a:buChar char="•"/>
        <a:tabLst/>
        <a:defRPr sz="1600" b="0" i="0" u="none" strike="noStrike" cap="none" spc="30" baseline="0">
          <a:solidFill>
            <a:srgbClr val="000000"/>
          </a:solidFill>
          <a:uFillTx/>
          <a:latin typeface="+mj-lt"/>
          <a:ea typeface="+mj-ea"/>
          <a:cs typeface="+mj-cs"/>
          <a:sym typeface="Arial"/>
        </a:defRPr>
      </a:lvl8pPr>
      <a:lvl9pPr marL="3860800" marR="0" indent="-203200" algn="l" defTabSz="914400" rtl="0" latinLnBrk="0">
        <a:lnSpc>
          <a:spcPct val="114000"/>
        </a:lnSpc>
        <a:spcBef>
          <a:spcPts val="0"/>
        </a:spcBef>
        <a:spcAft>
          <a:spcPts val="0"/>
        </a:spcAft>
        <a:buClrTx/>
        <a:buSzPct val="100000"/>
        <a:buFont typeface="Arial"/>
        <a:buChar char="•"/>
        <a:tabLst/>
        <a:defRPr sz="1600" b="0" i="0" u="none" strike="noStrike" cap="none" spc="3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moin.uni-bremen.de/"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el 1"/>
          <p:cNvSpPr txBox="1">
            <a:spLocks noGrp="1"/>
          </p:cNvSpPr>
          <p:nvPr>
            <p:ph type="title"/>
          </p:nvPr>
        </p:nvSpPr>
        <p:spPr>
          <a:xfrm>
            <a:off x="2027235" y="2365928"/>
            <a:ext cx="9144001" cy="1351107"/>
          </a:xfrm>
          <a:prstGeom prst="rect">
            <a:avLst/>
          </a:prstGeom>
        </p:spPr>
        <p:txBody>
          <a:bodyPr/>
          <a:lstStyle>
            <a:lvl1pPr>
              <a:defRPr spc="100"/>
            </a:lvl1pPr>
          </a:lstStyle>
          <a:p>
            <a:r>
              <a:t>Application for International Students</a:t>
            </a:r>
          </a:p>
        </p:txBody>
      </p:sp>
      <p:sp>
        <p:nvSpPr>
          <p:cNvPr id="272" name="Untertitel 2"/>
          <p:cNvSpPr txBox="1">
            <a:spLocks noGrp="1"/>
          </p:cNvSpPr>
          <p:nvPr>
            <p:ph type="body" sz="quarter" idx="1"/>
          </p:nvPr>
        </p:nvSpPr>
        <p:spPr>
          <a:prstGeom prst="rect">
            <a:avLst/>
          </a:prstGeom>
        </p:spPr>
        <p:txBody>
          <a:bodyPr/>
          <a:lstStyle/>
          <a:p>
            <a:r>
              <a:t>Vorbereitungsstudium (VBS) - Preparatory studies</a:t>
            </a:r>
          </a:p>
        </p:txBody>
      </p:sp>
      <p:sp>
        <p:nvSpPr>
          <p:cNvPr id="273" name="Textplatzhalter 3"/>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nSpc>
                <a:spcPct val="100000"/>
              </a:lnSpc>
              <a:buSzTx/>
              <a:buNone/>
              <a:defRPr sz="1700" spc="0"/>
            </a:lvl1pPr>
          </a:lstStyle>
          <a:p>
            <a:r>
              <a:t>Stand 09/2021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itel 1"/>
          <p:cNvSpPr txBox="1">
            <a:spLocks noGrp="1"/>
          </p:cNvSpPr>
          <p:nvPr>
            <p:ph type="title"/>
          </p:nvPr>
        </p:nvSpPr>
        <p:spPr>
          <a:xfrm>
            <a:off x="1487486" y="620687"/>
            <a:ext cx="7416828" cy="590479"/>
          </a:xfrm>
          <a:prstGeom prst="rect">
            <a:avLst/>
          </a:prstGeom>
        </p:spPr>
        <p:txBody>
          <a:bodyPr/>
          <a:lstStyle>
            <a:lvl1pPr>
              <a:defRPr spc="0"/>
            </a:lvl1pPr>
          </a:lstStyle>
          <a:p>
            <a:r>
              <a:t>Home address</a:t>
            </a:r>
          </a:p>
        </p:txBody>
      </p:sp>
      <p:sp>
        <p:nvSpPr>
          <p:cNvPr id="310" name="Textfeld 15"/>
          <p:cNvSpPr txBox="1"/>
          <p:nvPr/>
        </p:nvSpPr>
        <p:spPr>
          <a:xfrm>
            <a:off x="957141" y="5913186"/>
            <a:ext cx="10277718" cy="541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a:pPr>
            <a:r>
              <a:t>This is your home address, e.g. your parent’s address or your address at the time of the application. </a:t>
            </a:r>
          </a:p>
          <a:p>
            <a:pPr>
              <a:defRPr sz="1600"/>
            </a:pPr>
            <a:r>
              <a:t>The next option/slide will be your ”Semester address”, meaning the address that you have during the semester.</a:t>
            </a:r>
          </a:p>
        </p:txBody>
      </p:sp>
      <p:pic>
        <p:nvPicPr>
          <p:cNvPr id="311" name="Bildschirmfoto 2021-09-02 um 12.32.57.png" descr="Bildschirmfoto 2021-09-02 um 12.32.57.png"/>
          <p:cNvPicPr>
            <a:picLocks noChangeAspect="1"/>
          </p:cNvPicPr>
          <p:nvPr/>
        </p:nvPicPr>
        <p:blipFill>
          <a:blip r:embed="rId2"/>
          <a:stretch>
            <a:fillRect/>
          </a:stretch>
        </p:blipFill>
        <p:spPr>
          <a:xfrm>
            <a:off x="1413578" y="1294314"/>
            <a:ext cx="7867995" cy="4269372"/>
          </a:xfrm>
          <a:prstGeom prst="rect">
            <a:avLst/>
          </a:prstGeom>
          <a:ln w="12700">
            <a:miter lim="400000"/>
          </a:ln>
        </p:spPr>
      </p:pic>
      <p:sp>
        <p:nvSpPr>
          <p:cNvPr id="312" name="Oval"/>
          <p:cNvSpPr/>
          <p:nvPr/>
        </p:nvSpPr>
        <p:spPr>
          <a:xfrm>
            <a:off x="1329299" y="1481733"/>
            <a:ext cx="1298763" cy="451233"/>
          </a:xfrm>
          <a:prstGeom prst="ellipse">
            <a:avLst/>
          </a:prstGeom>
          <a:ln w="25400">
            <a:solidFill>
              <a:schemeClr val="accent2"/>
            </a:solidFill>
            <a:miter lim="400000"/>
          </a:ln>
        </p:spPr>
        <p:txBody>
          <a:bodyPr lIns="45718" tIns="45718" rIns="45718" bIns="45718" anchor="ct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el 1"/>
          <p:cNvSpPr txBox="1">
            <a:spLocks noGrp="1"/>
          </p:cNvSpPr>
          <p:nvPr>
            <p:ph type="title"/>
          </p:nvPr>
        </p:nvSpPr>
        <p:spPr>
          <a:xfrm>
            <a:off x="1919535" y="426817"/>
            <a:ext cx="7416825" cy="590479"/>
          </a:xfrm>
          <a:prstGeom prst="rect">
            <a:avLst/>
          </a:prstGeom>
        </p:spPr>
        <p:txBody>
          <a:bodyPr/>
          <a:lstStyle>
            <a:lvl1pPr>
              <a:defRPr spc="0"/>
            </a:lvl1pPr>
          </a:lstStyle>
          <a:p>
            <a:r>
              <a:t>Semester address</a:t>
            </a:r>
          </a:p>
        </p:txBody>
      </p:sp>
      <p:sp>
        <p:nvSpPr>
          <p:cNvPr id="315" name="Textfeld 15"/>
          <p:cNvSpPr txBox="1"/>
          <p:nvPr/>
        </p:nvSpPr>
        <p:spPr>
          <a:xfrm>
            <a:off x="957141" y="5934600"/>
            <a:ext cx="10277718" cy="770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600"/>
            </a:lvl1pPr>
          </a:lstStyle>
          <a:p>
            <a:r>
              <a:t>Usually this is your address in Bremen. If you don’t have a postal address in Germany yet, you can leave this blank. Your student ID and other important documents are sent to the address that you choose under “Postanschrift”. You can always change the address afterwards.</a:t>
            </a:r>
          </a:p>
        </p:txBody>
      </p:sp>
      <p:pic>
        <p:nvPicPr>
          <p:cNvPr id="316" name="Bildschirmfoto 2021-09-02 um 12.33.14.png" descr="Bildschirmfoto 2021-09-02 um 12.33.14.png"/>
          <p:cNvPicPr>
            <a:picLocks noChangeAspect="1"/>
          </p:cNvPicPr>
          <p:nvPr/>
        </p:nvPicPr>
        <p:blipFill>
          <a:blip r:embed="rId2"/>
          <a:stretch>
            <a:fillRect/>
          </a:stretch>
        </p:blipFill>
        <p:spPr>
          <a:xfrm>
            <a:off x="469566" y="1109551"/>
            <a:ext cx="11252868" cy="4732795"/>
          </a:xfrm>
          <a:prstGeom prst="rect">
            <a:avLst/>
          </a:prstGeom>
          <a:ln w="12700">
            <a:miter lim="400000"/>
          </a:ln>
        </p:spPr>
      </p:pic>
      <p:sp>
        <p:nvSpPr>
          <p:cNvPr id="317" name="Oval"/>
          <p:cNvSpPr/>
          <p:nvPr/>
        </p:nvSpPr>
        <p:spPr>
          <a:xfrm>
            <a:off x="462315" y="1348594"/>
            <a:ext cx="2256555" cy="451233"/>
          </a:xfrm>
          <a:prstGeom prst="ellipse">
            <a:avLst/>
          </a:prstGeom>
          <a:ln w="25400">
            <a:solidFill>
              <a:schemeClr val="accent2"/>
            </a:solidFill>
            <a:miter lim="400000"/>
          </a:ln>
        </p:spPr>
        <p:txBody>
          <a:bodyPr lIns="45718" tIns="45718" rIns="45718" bIns="45718" anchor="ctr"/>
          <a:lstStyle/>
          <a:p>
            <a:endParaRPr/>
          </a:p>
        </p:txBody>
      </p:sp>
      <p:sp>
        <p:nvSpPr>
          <p:cNvPr id="318" name="Oval"/>
          <p:cNvSpPr/>
          <p:nvPr/>
        </p:nvSpPr>
        <p:spPr>
          <a:xfrm>
            <a:off x="3077757" y="5027275"/>
            <a:ext cx="1869111" cy="565081"/>
          </a:xfrm>
          <a:prstGeom prst="ellipse">
            <a:avLst/>
          </a:prstGeom>
          <a:ln w="25400">
            <a:solidFill>
              <a:schemeClr val="accent2"/>
            </a:solidFill>
            <a:miter lim="400000"/>
          </a:ln>
        </p:spPr>
        <p:txBody>
          <a:bodyPr lIns="45718" tIns="45718" rIns="45718" bIns="45718" anchor="ctr"/>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itel 1"/>
          <p:cNvSpPr txBox="1">
            <a:spLocks noGrp="1"/>
          </p:cNvSpPr>
          <p:nvPr>
            <p:ph type="title"/>
          </p:nvPr>
        </p:nvSpPr>
        <p:spPr>
          <a:xfrm>
            <a:off x="1487486" y="620687"/>
            <a:ext cx="7416828" cy="590479"/>
          </a:xfrm>
          <a:prstGeom prst="rect">
            <a:avLst/>
          </a:prstGeom>
        </p:spPr>
        <p:txBody>
          <a:bodyPr/>
          <a:lstStyle>
            <a:lvl1pPr>
              <a:defRPr spc="0"/>
            </a:lvl1pPr>
          </a:lstStyle>
          <a:p>
            <a:r>
              <a:t>University entrance qualification</a:t>
            </a:r>
          </a:p>
        </p:txBody>
      </p:sp>
      <p:sp>
        <p:nvSpPr>
          <p:cNvPr id="321" name="Textfeld 15"/>
          <p:cNvSpPr txBox="1"/>
          <p:nvPr/>
        </p:nvSpPr>
        <p:spPr>
          <a:xfrm>
            <a:off x="957141" y="5859041"/>
            <a:ext cx="10277718" cy="541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For all applications you need to give information on your university entrance qualification (UEQ). For non-EU certificates this is the VPD from </a:t>
            </a:r>
            <a:r>
              <a:rPr i="1"/>
              <a:t>uni-assist</a:t>
            </a:r>
            <a:r>
              <a:t>. The date of your UEQ can be found on your certificate/diploma. </a:t>
            </a:r>
          </a:p>
        </p:txBody>
      </p:sp>
      <p:pic>
        <p:nvPicPr>
          <p:cNvPr id="322" name="Bildschirmfoto 2021-09-02 um 12.34.03.png" descr="Bildschirmfoto 2021-09-02 um 12.34.03.png"/>
          <p:cNvPicPr>
            <a:picLocks noChangeAspect="1"/>
          </p:cNvPicPr>
          <p:nvPr/>
        </p:nvPicPr>
        <p:blipFill>
          <a:blip r:embed="rId2"/>
          <a:srcRect t="5029" b="9036"/>
          <a:stretch>
            <a:fillRect/>
          </a:stretch>
        </p:blipFill>
        <p:spPr>
          <a:xfrm>
            <a:off x="679449" y="1230649"/>
            <a:ext cx="10833117" cy="460897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itel 1"/>
          <p:cNvSpPr txBox="1">
            <a:spLocks noGrp="1"/>
          </p:cNvSpPr>
          <p:nvPr>
            <p:ph type="title"/>
          </p:nvPr>
        </p:nvSpPr>
        <p:spPr>
          <a:xfrm>
            <a:off x="1487486" y="620687"/>
            <a:ext cx="7416828" cy="590479"/>
          </a:xfrm>
          <a:prstGeom prst="rect">
            <a:avLst/>
          </a:prstGeom>
        </p:spPr>
        <p:txBody>
          <a:bodyPr/>
          <a:lstStyle>
            <a:lvl1pPr>
              <a:defRPr spc="0"/>
            </a:lvl1pPr>
          </a:lstStyle>
          <a:p>
            <a:r>
              <a:t>Previous studies I</a:t>
            </a:r>
          </a:p>
        </p:txBody>
      </p:sp>
      <p:sp>
        <p:nvSpPr>
          <p:cNvPr id="325" name="Textfeld 15"/>
          <p:cNvSpPr txBox="1"/>
          <p:nvPr/>
        </p:nvSpPr>
        <p:spPr>
          <a:xfrm>
            <a:off x="957141" y="5071879"/>
            <a:ext cx="10277718" cy="313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600"/>
            </a:lvl1pPr>
          </a:lstStyle>
          <a:p>
            <a:r>
              <a:t>If you have already started studying at another institution you must mention it here.</a:t>
            </a:r>
          </a:p>
        </p:txBody>
      </p:sp>
      <p:pic>
        <p:nvPicPr>
          <p:cNvPr id="326" name="Bildschirmfoto 2021-09-02 um 12.34.41.png" descr="Bildschirmfoto 2021-09-02 um 12.34.41.png"/>
          <p:cNvPicPr>
            <a:picLocks noChangeAspect="1"/>
          </p:cNvPicPr>
          <p:nvPr/>
        </p:nvPicPr>
        <p:blipFill>
          <a:blip r:embed="rId2"/>
          <a:stretch>
            <a:fillRect/>
          </a:stretch>
        </p:blipFill>
        <p:spPr>
          <a:xfrm>
            <a:off x="0" y="1374531"/>
            <a:ext cx="12192001" cy="330222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el 1"/>
          <p:cNvSpPr txBox="1">
            <a:spLocks noGrp="1"/>
          </p:cNvSpPr>
          <p:nvPr>
            <p:ph type="title"/>
          </p:nvPr>
        </p:nvSpPr>
        <p:spPr>
          <a:xfrm>
            <a:off x="1991543" y="235377"/>
            <a:ext cx="7416825" cy="590479"/>
          </a:xfrm>
          <a:prstGeom prst="rect">
            <a:avLst/>
          </a:prstGeom>
        </p:spPr>
        <p:txBody>
          <a:bodyPr/>
          <a:lstStyle>
            <a:lvl1pPr>
              <a:defRPr spc="0"/>
            </a:lvl1pPr>
          </a:lstStyle>
          <a:p>
            <a:r>
              <a:t>Required documents</a:t>
            </a:r>
          </a:p>
        </p:txBody>
      </p:sp>
      <p:sp>
        <p:nvSpPr>
          <p:cNvPr id="329" name="Textfeld 15"/>
          <p:cNvSpPr txBox="1"/>
          <p:nvPr/>
        </p:nvSpPr>
        <p:spPr>
          <a:xfrm>
            <a:off x="959721" y="6082766"/>
            <a:ext cx="10272558" cy="541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a:lvl1pPr>
          </a:lstStyle>
          <a:p>
            <a:r>
              <a:t>Based on the program you are applying to different documents are needed here. Documents with a  * are mandatory. </a:t>
            </a:r>
          </a:p>
        </p:txBody>
      </p:sp>
      <p:pic>
        <p:nvPicPr>
          <p:cNvPr id="330" name="Bildschirmfoto 2021-09-02 um 12.34.53.png" descr="Bildschirmfoto 2021-09-02 um 12.34.53.png"/>
          <p:cNvPicPr>
            <a:picLocks noChangeAspect="1"/>
          </p:cNvPicPr>
          <p:nvPr/>
        </p:nvPicPr>
        <p:blipFill>
          <a:blip r:embed="rId2"/>
          <a:stretch>
            <a:fillRect/>
          </a:stretch>
        </p:blipFill>
        <p:spPr>
          <a:xfrm>
            <a:off x="927738" y="1087472"/>
            <a:ext cx="9836216" cy="473367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el 1"/>
          <p:cNvSpPr txBox="1">
            <a:spLocks noGrp="1"/>
          </p:cNvSpPr>
          <p:nvPr>
            <p:ph type="title"/>
          </p:nvPr>
        </p:nvSpPr>
        <p:spPr>
          <a:xfrm>
            <a:off x="1487486" y="620687"/>
            <a:ext cx="7416828" cy="590479"/>
          </a:xfrm>
          <a:prstGeom prst="rect">
            <a:avLst/>
          </a:prstGeom>
        </p:spPr>
        <p:txBody>
          <a:bodyPr/>
          <a:lstStyle>
            <a:lvl1pPr>
              <a:defRPr spc="0"/>
            </a:lvl1pPr>
          </a:lstStyle>
          <a:p>
            <a:r>
              <a:t>Health insurance</a:t>
            </a:r>
          </a:p>
        </p:txBody>
      </p:sp>
      <p:sp>
        <p:nvSpPr>
          <p:cNvPr id="333" name="Textfeld 15"/>
          <p:cNvSpPr txBox="1"/>
          <p:nvPr/>
        </p:nvSpPr>
        <p:spPr>
          <a:xfrm>
            <a:off x="589841" y="5781313"/>
            <a:ext cx="11128951" cy="770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600"/>
            </a:lvl1pPr>
          </a:lstStyle>
          <a:p>
            <a:r>
              <a:t>In Germany health insurance is mandatory. There are numerous private and statutory health insurance providers you can choose from. In case you have not arranged a health insurance yet you can leave this open. By the time of your enrollment you need to show proof of your health insurance.</a:t>
            </a:r>
          </a:p>
        </p:txBody>
      </p:sp>
      <p:pic>
        <p:nvPicPr>
          <p:cNvPr id="334" name="Bildschirmfoto 2021-09-02 um 12.35.40.png" descr="Bildschirmfoto 2021-09-02 um 12.35.40.png"/>
          <p:cNvPicPr>
            <a:picLocks noChangeAspect="1"/>
          </p:cNvPicPr>
          <p:nvPr/>
        </p:nvPicPr>
        <p:blipFill>
          <a:blip r:embed="rId2"/>
          <a:stretch>
            <a:fillRect/>
          </a:stretch>
        </p:blipFill>
        <p:spPr>
          <a:xfrm>
            <a:off x="427282" y="1211777"/>
            <a:ext cx="12192001" cy="443444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itel 1"/>
          <p:cNvSpPr txBox="1">
            <a:spLocks noGrp="1"/>
          </p:cNvSpPr>
          <p:nvPr>
            <p:ph type="title"/>
          </p:nvPr>
        </p:nvSpPr>
        <p:spPr>
          <a:prstGeom prst="rect">
            <a:avLst/>
          </a:prstGeom>
        </p:spPr>
        <p:txBody>
          <a:bodyPr/>
          <a:lstStyle>
            <a:lvl1pPr>
              <a:defRPr spc="0"/>
            </a:lvl1pPr>
          </a:lstStyle>
          <a:p>
            <a:r>
              <a:t>Finalization of the application</a:t>
            </a:r>
          </a:p>
        </p:txBody>
      </p:sp>
      <p:sp>
        <p:nvSpPr>
          <p:cNvPr id="337" name="Inhaltsplatzhalter 2"/>
          <p:cNvSpPr txBox="1">
            <a:spLocks noGrp="1"/>
          </p:cNvSpPr>
          <p:nvPr>
            <p:ph type="body" sz="half" idx="1"/>
          </p:nvPr>
        </p:nvSpPr>
        <p:spPr>
          <a:xfrm>
            <a:off x="2027235" y="2564901"/>
            <a:ext cx="9145591" cy="3312024"/>
          </a:xfrm>
          <a:prstGeom prst="rect">
            <a:avLst/>
          </a:prstGeom>
        </p:spPr>
        <p:txBody>
          <a:bodyPr/>
          <a:lstStyle/>
          <a:p>
            <a:pPr marL="0" indent="0" algn="just">
              <a:buSzTx/>
              <a:buNone/>
              <a:defRPr spc="0"/>
            </a:pPr>
            <a:r>
              <a:t>When your status shows „OK“ in every section you </a:t>
            </a:r>
            <a:r>
              <a:rPr b="1"/>
              <a:t>must </a:t>
            </a:r>
            <a:r>
              <a:rPr b="1" u="sng"/>
              <a:t>submit</a:t>
            </a:r>
            <a:r>
              <a:rPr b="1"/>
              <a:t> your application</a:t>
            </a:r>
            <a:r>
              <a:t>. Even though you have already clicked on „Apply“ to start the application process, it is important that you submit</a:t>
            </a:r>
            <a:r>
              <a:rPr b="1"/>
              <a:t> </a:t>
            </a:r>
            <a:r>
              <a:t>it when everything is filled out!</a:t>
            </a:r>
          </a:p>
          <a:p>
            <a:pPr marL="0" indent="0">
              <a:buSzTx/>
              <a:buNone/>
              <a:defRPr spc="0"/>
            </a:pPr>
            <a:endParaRPr/>
          </a:p>
          <a:p>
            <a:pPr marL="0" indent="0" algn="just">
              <a:buSzTx/>
              <a:buNone/>
              <a:defRPr spc="0"/>
            </a:pPr>
            <a:r>
              <a:t>It is recommended to </a:t>
            </a:r>
            <a:r>
              <a:rPr b="1"/>
              <a:t>double-check everything</a:t>
            </a:r>
            <a:r>
              <a:t> before submitting, as this eases the processing of the application for both sides.</a:t>
            </a:r>
          </a:p>
          <a:p>
            <a:pPr marL="0" indent="0" algn="just">
              <a:buSzTx/>
              <a:buNone/>
              <a:defRPr spc="0"/>
            </a:pPr>
            <a:r>
              <a:t>If there are any unclarities or questions during the process of application you can always contact the „Sekretariat für Studierende“ (SfS, </a:t>
            </a:r>
            <a:r>
              <a:rPr u="sng"/>
              <a:t>sfs@uni-bremen.de</a:t>
            </a:r>
            <a:r>
              <a:t>).</a:t>
            </a:r>
          </a:p>
          <a:p>
            <a:pPr marL="0" indent="0">
              <a:buSzTx/>
              <a:buNone/>
              <a:defRPr spc="0"/>
            </a:pPr>
            <a:endParaRPr/>
          </a:p>
          <a:p>
            <a:pPr marL="0" indent="0">
              <a:buSzTx/>
              <a:buNone/>
              <a:defRPr i="1" spc="0"/>
            </a:pPr>
            <a:r>
              <a:t>Best of luck on your application!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itel 1"/>
          <p:cNvSpPr txBox="1">
            <a:spLocks noGrp="1"/>
          </p:cNvSpPr>
          <p:nvPr>
            <p:ph type="title"/>
          </p:nvPr>
        </p:nvSpPr>
        <p:spPr>
          <a:prstGeom prst="rect">
            <a:avLst/>
          </a:prstGeom>
        </p:spPr>
        <p:txBody>
          <a:bodyPr/>
          <a:lstStyle>
            <a:lvl1pPr>
              <a:defRPr spc="0"/>
            </a:lvl1pPr>
          </a:lstStyle>
          <a:p>
            <a:r>
              <a:t>What happens now?</a:t>
            </a:r>
          </a:p>
        </p:txBody>
      </p:sp>
      <p:sp>
        <p:nvSpPr>
          <p:cNvPr id="340" name="Inhaltsplatzhalter 2"/>
          <p:cNvSpPr txBox="1">
            <a:spLocks noGrp="1"/>
          </p:cNvSpPr>
          <p:nvPr>
            <p:ph type="body" sz="half" idx="1"/>
          </p:nvPr>
        </p:nvSpPr>
        <p:spPr>
          <a:xfrm>
            <a:off x="2027235" y="2564901"/>
            <a:ext cx="9145591" cy="3312024"/>
          </a:xfrm>
          <a:prstGeom prst="rect">
            <a:avLst/>
          </a:prstGeom>
        </p:spPr>
        <p:txBody>
          <a:bodyPr/>
          <a:lstStyle/>
          <a:p>
            <a:pPr marL="213893" indent="-213893" defTabSz="457200">
              <a:lnSpc>
                <a:spcPct val="120000"/>
              </a:lnSpc>
              <a:buFontTx/>
              <a:buAutoNum type="arabicPeriod"/>
              <a:defRPr spc="0">
                <a:latin typeface="+mn-lt"/>
                <a:ea typeface="+mn-ea"/>
                <a:cs typeface="+mn-cs"/>
                <a:sym typeface="Helvetica"/>
              </a:defRPr>
            </a:pPr>
            <a:r>
              <a:rPr dirty="0"/>
              <a:t>After submitting your application the </a:t>
            </a:r>
            <a:r>
              <a:rPr dirty="0" err="1"/>
              <a:t>SfS</a:t>
            </a:r>
            <a:r>
              <a:rPr dirty="0"/>
              <a:t> will send you an email that confirms your submission.</a:t>
            </a:r>
          </a:p>
          <a:p>
            <a:pPr marL="213893" indent="-213893" defTabSz="457200">
              <a:lnSpc>
                <a:spcPct val="120000"/>
              </a:lnSpc>
              <a:buFontTx/>
              <a:buAutoNum type="arabicPeriod"/>
              <a:defRPr spc="0">
                <a:latin typeface="+mn-lt"/>
                <a:ea typeface="+mn-ea"/>
                <a:cs typeface="+mn-cs"/>
                <a:sym typeface="Helvetica"/>
              </a:defRPr>
            </a:pPr>
            <a:r>
              <a:rPr dirty="0"/>
              <a:t>The </a:t>
            </a:r>
            <a:r>
              <a:rPr dirty="0" err="1"/>
              <a:t>SfS</a:t>
            </a:r>
            <a:r>
              <a:rPr dirty="0"/>
              <a:t> checks your application and contacts you if there are further queries or missing documents.</a:t>
            </a:r>
          </a:p>
          <a:p>
            <a:pPr marL="213893" indent="-213893" defTabSz="457200">
              <a:lnSpc>
                <a:spcPct val="120000"/>
              </a:lnSpc>
              <a:buFontTx/>
              <a:buAutoNum type="arabicPeriod"/>
              <a:defRPr spc="0">
                <a:latin typeface="+mn-lt"/>
                <a:ea typeface="+mn-ea"/>
                <a:cs typeface="+mn-cs"/>
                <a:sym typeface="Helvetica"/>
              </a:defRPr>
            </a:pPr>
            <a:r>
              <a:rPr dirty="0"/>
              <a:t>The </a:t>
            </a:r>
            <a:r>
              <a:rPr dirty="0" err="1"/>
              <a:t>SfS</a:t>
            </a:r>
            <a:r>
              <a:rPr dirty="0"/>
              <a:t> will inform you about your acceptance. You will receive a „</a:t>
            </a:r>
            <a:r>
              <a:rPr dirty="0" err="1"/>
              <a:t>Bewerberbestätigung</a:t>
            </a:r>
            <a:r>
              <a:rPr dirty="0"/>
              <a:t>“ (BBZ).</a:t>
            </a:r>
          </a:p>
          <a:p>
            <a:pPr marL="213893" indent="-213893" defTabSz="457200">
              <a:lnSpc>
                <a:spcPct val="120000"/>
              </a:lnSpc>
              <a:buFontTx/>
              <a:buAutoNum type="arabicPeriod"/>
              <a:defRPr spc="0">
                <a:latin typeface="+mn-lt"/>
                <a:ea typeface="+mn-ea"/>
                <a:cs typeface="+mn-cs"/>
                <a:sym typeface="Helvetica"/>
              </a:defRPr>
            </a:pPr>
            <a:r>
              <a:rPr dirty="0"/>
              <a:t>With the BBZ you can then apply for your visa.</a:t>
            </a:r>
          </a:p>
          <a:p>
            <a:pPr marL="213893" indent="-213893" defTabSz="457200">
              <a:lnSpc>
                <a:spcPct val="120000"/>
              </a:lnSpc>
              <a:buFontTx/>
              <a:buAutoNum type="arabicPeriod"/>
              <a:defRPr spc="0">
                <a:latin typeface="+mn-lt"/>
                <a:ea typeface="+mn-ea"/>
                <a:cs typeface="+mn-cs"/>
                <a:sym typeface="Helvetica"/>
              </a:defRPr>
            </a:pPr>
            <a:r>
              <a:rPr dirty="0"/>
              <a:t>The </a:t>
            </a:r>
            <a:r>
              <a:rPr dirty="0" err="1"/>
              <a:t>SfS</a:t>
            </a:r>
            <a:r>
              <a:rPr dirty="0"/>
              <a:t> needs proof of the intensive language course (at least 20h/week for a minimum of three months) as well as the BBZ in order to send you your enrollment documents</a:t>
            </a:r>
          </a:p>
          <a:p>
            <a:pPr marL="213893" indent="-213893" defTabSz="457200">
              <a:lnSpc>
                <a:spcPct val="120000"/>
              </a:lnSpc>
              <a:buFontTx/>
              <a:buAutoNum type="arabicPeriod"/>
              <a:defRPr spc="0">
                <a:latin typeface="+mn-lt"/>
                <a:ea typeface="+mn-ea"/>
                <a:cs typeface="+mn-cs"/>
                <a:sym typeface="Helvetica"/>
              </a:defRPr>
            </a:pPr>
            <a:r>
              <a:rPr dirty="0"/>
              <a:t>The </a:t>
            </a:r>
            <a:r>
              <a:rPr b="1" dirty="0"/>
              <a:t>semester fee </a:t>
            </a:r>
            <a:r>
              <a:rPr dirty="0"/>
              <a:t>must be paid in order to </a:t>
            </a:r>
            <a:r>
              <a:rPr dirty="0" err="1"/>
              <a:t>finalise</a:t>
            </a:r>
            <a:r>
              <a:rPr dirty="0"/>
              <a:t> the enrollment.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el 1"/>
          <p:cNvSpPr txBox="1">
            <a:spLocks noGrp="1"/>
          </p:cNvSpPr>
          <p:nvPr>
            <p:ph type="title"/>
          </p:nvPr>
        </p:nvSpPr>
        <p:spPr>
          <a:prstGeom prst="rect">
            <a:avLst/>
          </a:prstGeom>
        </p:spPr>
        <p:txBody>
          <a:bodyPr/>
          <a:lstStyle>
            <a:lvl1pPr>
              <a:defRPr spc="0"/>
            </a:lvl1pPr>
          </a:lstStyle>
          <a:p>
            <a:r>
              <a:t>Welcome!</a:t>
            </a:r>
          </a:p>
        </p:txBody>
      </p:sp>
      <p:sp>
        <p:nvSpPr>
          <p:cNvPr id="276" name="Inhaltsplatzhalter 2"/>
          <p:cNvSpPr txBox="1">
            <a:spLocks noGrp="1"/>
          </p:cNvSpPr>
          <p:nvPr>
            <p:ph type="body" sz="half" idx="1"/>
          </p:nvPr>
        </p:nvSpPr>
        <p:spPr>
          <a:xfrm>
            <a:off x="2027235" y="2564901"/>
            <a:ext cx="9145591" cy="3312024"/>
          </a:xfrm>
          <a:prstGeom prst="rect">
            <a:avLst/>
          </a:prstGeom>
        </p:spPr>
        <p:txBody>
          <a:bodyPr/>
          <a:lstStyle/>
          <a:p>
            <a:pPr marL="0" indent="0">
              <a:buSzTx/>
              <a:buNone/>
              <a:defRPr spc="0"/>
            </a:pPr>
            <a:endParaRPr dirty="0"/>
          </a:p>
          <a:p>
            <a:pPr marL="0" indent="0">
              <a:buSzTx/>
              <a:buNone/>
              <a:defRPr spc="0"/>
            </a:pPr>
            <a:r>
              <a:rPr dirty="0"/>
              <a:t>This is a step-by-step application guide for international students who have a direct entrance qualification but no C1 German yet and need to </a:t>
            </a:r>
            <a:r>
              <a:rPr dirty="0" err="1"/>
              <a:t>enrol</a:t>
            </a:r>
            <a:r>
              <a:rPr dirty="0"/>
              <a:t> in the preparatory course.</a:t>
            </a:r>
          </a:p>
          <a:p>
            <a:pPr marL="0" indent="0" algn="just">
              <a:buSzTx/>
              <a:buNone/>
              <a:defRPr spc="0"/>
            </a:pPr>
            <a:endParaRPr dirty="0"/>
          </a:p>
          <a:p>
            <a:pPr marL="0" indent="0">
              <a:buSzTx/>
              <a:buNone/>
              <a:defRPr spc="0"/>
            </a:pPr>
            <a:r>
              <a:rPr dirty="0"/>
              <a:t>Before you continue you should have:</a:t>
            </a:r>
          </a:p>
          <a:p>
            <a:pPr>
              <a:buFontTx/>
              <a:buChar char="-"/>
              <a:defRPr spc="0"/>
            </a:pPr>
            <a:r>
              <a:rPr dirty="0"/>
              <a:t>Opened the MOIN-Portal (</a:t>
            </a:r>
            <a:r>
              <a:rPr u="sng" dirty="0">
                <a:solidFill>
                  <a:srgbClr val="0000FF"/>
                </a:solidFill>
                <a:uFill>
                  <a:solidFill>
                    <a:srgbClr val="0000FF"/>
                  </a:solidFill>
                </a:uFill>
                <a:hlinkClick r:id="rId2"/>
              </a:rPr>
              <a:t>https://moin.uni-bremen.de</a:t>
            </a:r>
            <a:r>
              <a:rPr dirty="0"/>
              <a:t>)</a:t>
            </a:r>
          </a:p>
          <a:p>
            <a:pPr algn="just">
              <a:buFontTx/>
              <a:buChar char="-"/>
              <a:defRPr spc="0"/>
            </a:pPr>
            <a:r>
              <a:rPr dirty="0"/>
              <a:t>Registered and received a confirmation email with a password (which can be changed after your first log-in)</a:t>
            </a:r>
          </a:p>
          <a:p>
            <a:pPr algn="just">
              <a:buFontTx/>
              <a:buChar char="-"/>
              <a:defRPr spc="0"/>
            </a:pPr>
            <a:r>
              <a:rPr dirty="0"/>
              <a:t>Scans of all documents such as diplomas, transcripts and/or certificates ready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el 1"/>
          <p:cNvSpPr txBox="1">
            <a:spLocks noGrp="1"/>
          </p:cNvSpPr>
          <p:nvPr>
            <p:ph type="title"/>
          </p:nvPr>
        </p:nvSpPr>
        <p:spPr>
          <a:xfrm>
            <a:off x="1055440" y="1052736"/>
            <a:ext cx="7416825" cy="590481"/>
          </a:xfrm>
          <a:prstGeom prst="rect">
            <a:avLst/>
          </a:prstGeom>
        </p:spPr>
        <p:txBody>
          <a:bodyPr/>
          <a:lstStyle>
            <a:lvl1pPr>
              <a:defRPr spc="0"/>
            </a:lvl1pPr>
          </a:lstStyle>
          <a:p>
            <a:r>
              <a:t>Log In</a:t>
            </a:r>
          </a:p>
        </p:txBody>
      </p:sp>
      <p:sp>
        <p:nvSpPr>
          <p:cNvPr id="279" name="Textfeld 15"/>
          <p:cNvSpPr txBox="1"/>
          <p:nvPr/>
        </p:nvSpPr>
        <p:spPr>
          <a:xfrm>
            <a:off x="957141" y="5661247"/>
            <a:ext cx="10277718" cy="999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This is the homepage of the MOIN Portal. Note that there are two log in options: „Moin“ and „Application“. It is important that you log in at the „Application“ website.</a:t>
            </a:r>
          </a:p>
          <a:p>
            <a:pPr algn="just">
              <a:defRPr sz="1600"/>
            </a:pPr>
            <a:r>
              <a:t>If you do not have an account yet, you can create a new account here. Before you can log in and start your application you will receive a confirmation mail. This might take an hour or two.</a:t>
            </a:r>
          </a:p>
        </p:txBody>
      </p:sp>
      <p:pic>
        <p:nvPicPr>
          <p:cNvPr id="280" name="Bildschirmfoto 2021-08-24 um 12.21.25.png" descr="Bildschirmfoto 2021-08-24 um 12.21.25.png"/>
          <p:cNvPicPr>
            <a:picLocks noChangeAspect="1"/>
          </p:cNvPicPr>
          <p:nvPr/>
        </p:nvPicPr>
        <p:blipFill>
          <a:blip r:embed="rId2"/>
          <a:stretch>
            <a:fillRect/>
          </a:stretch>
        </p:blipFill>
        <p:spPr>
          <a:xfrm>
            <a:off x="0" y="1688503"/>
            <a:ext cx="12192001" cy="3480994"/>
          </a:xfrm>
          <a:prstGeom prst="rect">
            <a:avLst/>
          </a:prstGeom>
          <a:ln w="12700">
            <a:miter lim="400000"/>
          </a:ln>
        </p:spPr>
      </p:pic>
      <p:sp>
        <p:nvSpPr>
          <p:cNvPr id="281" name="Oval"/>
          <p:cNvSpPr/>
          <p:nvPr/>
        </p:nvSpPr>
        <p:spPr>
          <a:xfrm>
            <a:off x="2422655" y="1843309"/>
            <a:ext cx="1116115" cy="693927"/>
          </a:xfrm>
          <a:prstGeom prst="ellipse">
            <a:avLst/>
          </a:prstGeom>
          <a:ln w="25400">
            <a:solidFill>
              <a:schemeClr val="accent2"/>
            </a:solidFill>
            <a:miter lim="400000"/>
          </a:ln>
        </p:spPr>
        <p:txBody>
          <a:bodyPr lIns="45718" tIns="45718" rIns="45718" bIns="45718" anchor="ctr"/>
          <a:lstStyle/>
          <a:p>
            <a:endParaRPr/>
          </a:p>
        </p:txBody>
      </p:sp>
      <p:sp>
        <p:nvSpPr>
          <p:cNvPr id="282" name="Oval"/>
          <p:cNvSpPr/>
          <p:nvPr/>
        </p:nvSpPr>
        <p:spPr>
          <a:xfrm>
            <a:off x="7351783" y="2448386"/>
            <a:ext cx="3176863" cy="693925"/>
          </a:xfrm>
          <a:prstGeom prst="ellipse">
            <a:avLst/>
          </a:prstGeom>
          <a:ln w="25400">
            <a:solidFill>
              <a:schemeClr val="accent2"/>
            </a:solidFill>
            <a:miter lim="400000"/>
          </a:ln>
        </p:spPr>
        <p:txBody>
          <a:bodyPr lIns="45718" tIns="45718" rIns="45718" bIns="45718" anchor="ctr"/>
          <a:lstStyle/>
          <a:p>
            <a:endParaRPr/>
          </a:p>
        </p:txBody>
      </p:sp>
      <p:sp>
        <p:nvSpPr>
          <p:cNvPr id="283" name="Linie"/>
          <p:cNvSpPr/>
          <p:nvPr/>
        </p:nvSpPr>
        <p:spPr>
          <a:xfrm flipH="1" flipV="1">
            <a:off x="569403" y="2871419"/>
            <a:ext cx="318743" cy="3341240"/>
          </a:xfrm>
          <a:prstGeom prst="line">
            <a:avLst/>
          </a:prstGeom>
          <a:ln w="25400">
            <a:solidFill>
              <a:schemeClr val="accent2"/>
            </a:solidFill>
            <a:tailEnd type="triangle"/>
          </a:ln>
        </p:spPr>
        <p:txBody>
          <a:bodyPr lIns="45718" tIns="45718" rIns="45718" bIns="45718"/>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el 1"/>
          <p:cNvSpPr txBox="1">
            <a:spLocks noGrp="1"/>
          </p:cNvSpPr>
          <p:nvPr>
            <p:ph type="title"/>
          </p:nvPr>
        </p:nvSpPr>
        <p:spPr>
          <a:xfrm>
            <a:off x="1055440" y="1052736"/>
            <a:ext cx="7416825" cy="590481"/>
          </a:xfrm>
          <a:prstGeom prst="rect">
            <a:avLst/>
          </a:prstGeom>
        </p:spPr>
        <p:txBody>
          <a:bodyPr/>
          <a:lstStyle>
            <a:lvl1pPr>
              <a:defRPr spc="0"/>
            </a:lvl1pPr>
          </a:lstStyle>
          <a:p>
            <a:r>
              <a:t>Choosing your type of study</a:t>
            </a:r>
          </a:p>
        </p:txBody>
      </p:sp>
      <p:pic>
        <p:nvPicPr>
          <p:cNvPr id="286" name="Grafik 14" descr="Grafik 14"/>
          <p:cNvPicPr>
            <a:picLocks noChangeAspect="1"/>
          </p:cNvPicPr>
          <p:nvPr/>
        </p:nvPicPr>
        <p:blipFill>
          <a:blip r:embed="rId2"/>
          <a:stretch>
            <a:fillRect/>
          </a:stretch>
        </p:blipFill>
        <p:spPr>
          <a:xfrm>
            <a:off x="0" y="1613803"/>
            <a:ext cx="12192000" cy="3630394"/>
          </a:xfrm>
          <a:prstGeom prst="rect">
            <a:avLst/>
          </a:prstGeom>
          <a:ln w="12700">
            <a:miter lim="400000"/>
          </a:ln>
        </p:spPr>
      </p:pic>
      <p:sp>
        <p:nvSpPr>
          <p:cNvPr id="287" name="Textfeld 15"/>
          <p:cNvSpPr txBox="1"/>
          <p:nvPr/>
        </p:nvSpPr>
        <p:spPr>
          <a:xfrm>
            <a:off x="957141" y="5661247"/>
            <a:ext cx="10277718" cy="770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600"/>
            </a:lvl1pPr>
          </a:lstStyle>
          <a:p>
            <a:r>
              <a:t>In this example, the person wants to apply for the preparatory studies. You can find more information on the  course by clicking on “Preparatory studies”. You can start the application by clicking on „My Applications“ in the left column.</a:t>
            </a:r>
          </a:p>
        </p:txBody>
      </p:sp>
      <p:sp>
        <p:nvSpPr>
          <p:cNvPr id="288" name="Oval"/>
          <p:cNvSpPr/>
          <p:nvPr/>
        </p:nvSpPr>
        <p:spPr>
          <a:xfrm>
            <a:off x="1881933" y="4817283"/>
            <a:ext cx="1601777" cy="285265"/>
          </a:xfrm>
          <a:prstGeom prst="ellipse">
            <a:avLst/>
          </a:prstGeom>
          <a:ln w="25400">
            <a:solidFill>
              <a:schemeClr val="accent2"/>
            </a:solidFill>
            <a:miter lim="400000"/>
          </a:ln>
        </p:spPr>
        <p:txBody>
          <a:bodyPr lIns="45718" tIns="45718" rIns="45718" bIns="45718" anchor="ct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feld 15"/>
          <p:cNvSpPr txBox="1"/>
          <p:nvPr/>
        </p:nvSpPr>
        <p:spPr>
          <a:xfrm>
            <a:off x="957141" y="5661247"/>
            <a:ext cx="10277718" cy="313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600"/>
            </a:lvl1pPr>
          </a:lstStyle>
          <a:p>
            <a:r>
              <a:t>Here, you should choose the preparatory studies.</a:t>
            </a:r>
          </a:p>
        </p:txBody>
      </p:sp>
      <p:pic>
        <p:nvPicPr>
          <p:cNvPr id="291" name="Bildschirmfoto 2021-09-02 um 12.28.10.png" descr="Bildschirmfoto 2021-09-02 um 12.28.10.png"/>
          <p:cNvPicPr>
            <a:picLocks noChangeAspect="1"/>
          </p:cNvPicPr>
          <p:nvPr/>
        </p:nvPicPr>
        <p:blipFill>
          <a:blip r:embed="rId2"/>
          <a:stretch>
            <a:fillRect/>
          </a:stretch>
        </p:blipFill>
        <p:spPr>
          <a:xfrm>
            <a:off x="-1" y="1112935"/>
            <a:ext cx="12192001" cy="4201518"/>
          </a:xfrm>
          <a:prstGeom prst="rect">
            <a:avLst/>
          </a:prstGeom>
          <a:ln w="12700">
            <a:miter lim="400000"/>
          </a:ln>
        </p:spPr>
      </p:pic>
      <p:sp>
        <p:nvSpPr>
          <p:cNvPr id="292" name="Linie"/>
          <p:cNvSpPr/>
          <p:nvPr/>
        </p:nvSpPr>
        <p:spPr>
          <a:xfrm flipV="1">
            <a:off x="5070002" y="3590710"/>
            <a:ext cx="2060976" cy="2060976"/>
          </a:xfrm>
          <a:prstGeom prst="line">
            <a:avLst/>
          </a:prstGeom>
          <a:ln w="25400">
            <a:solidFill>
              <a:schemeClr val="accent2"/>
            </a:solidFill>
            <a:tailEnd type="triangle"/>
          </a:ln>
        </p:spPr>
        <p:txBody>
          <a:bodyPr lIns="45718" tIns="45718" rIns="45718" bIns="45718"/>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Grafik 2" descr="Grafik 2"/>
          <p:cNvPicPr>
            <a:picLocks noChangeAspect="1"/>
          </p:cNvPicPr>
          <p:nvPr/>
        </p:nvPicPr>
        <p:blipFill>
          <a:blip r:embed="rId2"/>
          <a:srcRect t="29000" b="19549"/>
          <a:stretch>
            <a:fillRect/>
          </a:stretch>
        </p:blipFill>
        <p:spPr>
          <a:xfrm>
            <a:off x="551383" y="1052736"/>
            <a:ext cx="10972801" cy="3528393"/>
          </a:xfrm>
          <a:prstGeom prst="rect">
            <a:avLst/>
          </a:prstGeom>
          <a:ln w="12700">
            <a:miter lim="400000"/>
          </a:ln>
        </p:spPr>
      </p:pic>
      <p:sp>
        <p:nvSpPr>
          <p:cNvPr id="295" name="Textfeld 4"/>
          <p:cNvSpPr txBox="1"/>
          <p:nvPr/>
        </p:nvSpPr>
        <p:spPr>
          <a:xfrm>
            <a:off x="1180064" y="4869160"/>
            <a:ext cx="9831872" cy="1456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Here, you choose your nationality, as it is important for the recognition of your university entrance certificate.</a:t>
            </a:r>
          </a:p>
          <a:p>
            <a:pPr algn="just">
              <a:defRPr sz="1600" b="1"/>
            </a:pPr>
            <a:endParaRPr/>
          </a:p>
          <a:p>
            <a:pPr algn="just">
              <a:defRPr sz="1600" b="1"/>
            </a:pPr>
            <a:r>
              <a:t>Bachelor</a:t>
            </a:r>
            <a:r>
              <a:rPr b="0"/>
              <a:t>: </a:t>
            </a:r>
          </a:p>
          <a:p>
            <a:pPr algn="just">
              <a:defRPr sz="1600" i="1"/>
            </a:pPr>
            <a:r>
              <a:t>EU and EEA </a:t>
            </a:r>
            <a:r>
              <a:rPr i="0"/>
              <a:t>citizen can directly apply at MOIN</a:t>
            </a:r>
          </a:p>
          <a:p>
            <a:pPr algn="just">
              <a:defRPr sz="1600" i="1"/>
            </a:pPr>
            <a:r>
              <a:t>Other countries </a:t>
            </a:r>
            <a:r>
              <a:rPr i="0"/>
              <a:t>need to receive a “VPD (Vorprüfungsdokumentation)” from uni-assist in order to apply. The VPD counts as your university entrance certificate.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feld 15"/>
          <p:cNvSpPr txBox="1"/>
          <p:nvPr/>
        </p:nvSpPr>
        <p:spPr>
          <a:xfrm>
            <a:off x="957141" y="5601412"/>
            <a:ext cx="10349726" cy="999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pPr>
            <a:r>
              <a:t>You can find the course you want to study </a:t>
            </a:r>
            <a:r>
              <a:rPr u="sng"/>
              <a:t>after finishing the prep course</a:t>
            </a:r>
            <a:r>
              <a:t> by choosing various criteria to refine your search. By clicking on “Apply” you will be forwarded to the application process for the specific course. You can apply for one course only! Students enrolled in the prep course are not allowed to take exams. After reaching C1 in German you will have to undertake the regular application process for BA courses, the course can be changed.</a:t>
            </a:r>
          </a:p>
        </p:txBody>
      </p:sp>
      <p:pic>
        <p:nvPicPr>
          <p:cNvPr id="298" name="Bildschirmfoto 2021-09-02 um 12.29.37.png" descr="Bildschirmfoto 2021-09-02 um 12.29.37.png"/>
          <p:cNvPicPr>
            <a:picLocks noChangeAspect="1"/>
          </p:cNvPicPr>
          <p:nvPr/>
        </p:nvPicPr>
        <p:blipFill>
          <a:blip r:embed="rId2"/>
          <a:stretch>
            <a:fillRect/>
          </a:stretch>
        </p:blipFill>
        <p:spPr>
          <a:xfrm>
            <a:off x="488016" y="795738"/>
            <a:ext cx="11287976" cy="4650926"/>
          </a:xfrm>
          <a:prstGeom prst="rect">
            <a:avLst/>
          </a:prstGeom>
          <a:ln w="12700">
            <a:miter lim="400000"/>
          </a:ln>
        </p:spPr>
      </p:pic>
      <p:sp>
        <p:nvSpPr>
          <p:cNvPr id="299" name="Oval"/>
          <p:cNvSpPr/>
          <p:nvPr/>
        </p:nvSpPr>
        <p:spPr>
          <a:xfrm>
            <a:off x="6479360" y="4168608"/>
            <a:ext cx="1116115" cy="743211"/>
          </a:xfrm>
          <a:prstGeom prst="ellipse">
            <a:avLst/>
          </a:prstGeom>
          <a:ln w="25400">
            <a:solidFill>
              <a:schemeClr val="accent2"/>
            </a:solidFill>
            <a:miter lim="400000"/>
          </a:ln>
        </p:spPr>
        <p:txBody>
          <a:bodyPr lIns="45718" tIns="45718" rIns="45718" bIns="45718" anchor="ct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feld 15"/>
          <p:cNvSpPr txBox="1"/>
          <p:nvPr/>
        </p:nvSpPr>
        <p:spPr>
          <a:xfrm>
            <a:off x="1114377" y="5838364"/>
            <a:ext cx="10277716" cy="770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600"/>
            </a:lvl1pPr>
          </a:lstStyle>
          <a:p>
            <a:r>
              <a:t>This overview with different sections will appear after you have clicked on “Apply”. An “OK” as status means that everything is filled out in this section. However, you should always go back and double-check everything. The next slides will go over all sections from first to last.  </a:t>
            </a:r>
          </a:p>
        </p:txBody>
      </p:sp>
      <p:pic>
        <p:nvPicPr>
          <p:cNvPr id="302" name="Bildschirmfoto 2021-09-02 um 12.36.09.png" descr="Bildschirmfoto 2021-09-02 um 12.36.09.png"/>
          <p:cNvPicPr>
            <a:picLocks noChangeAspect="1"/>
          </p:cNvPicPr>
          <p:nvPr/>
        </p:nvPicPr>
        <p:blipFill>
          <a:blip r:embed="rId2"/>
          <a:stretch>
            <a:fillRect/>
          </a:stretch>
        </p:blipFill>
        <p:spPr>
          <a:xfrm>
            <a:off x="1816987" y="385991"/>
            <a:ext cx="8558026" cy="5414262"/>
          </a:xfrm>
          <a:prstGeom prst="rect">
            <a:avLst/>
          </a:prstGeom>
          <a:ln w="12700">
            <a:miter lim="400000"/>
          </a:ln>
        </p:spPr>
      </p:pic>
      <p:sp>
        <p:nvSpPr>
          <p:cNvPr id="303" name="Endzeichen"/>
          <p:cNvSpPr/>
          <p:nvPr/>
        </p:nvSpPr>
        <p:spPr>
          <a:xfrm>
            <a:off x="6114374" y="5004876"/>
            <a:ext cx="819475" cy="40973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000000"/>
          </a:solidFill>
          <a:ln w="12700">
            <a:miter lim="400000"/>
          </a:ln>
        </p:spPr>
        <p:txBody>
          <a:bodyPr lIns="45718" tIns="45718" rIns="45718" bIns="45718" anchor="ct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el 1"/>
          <p:cNvSpPr txBox="1">
            <a:spLocks noGrp="1"/>
          </p:cNvSpPr>
          <p:nvPr>
            <p:ph type="title"/>
          </p:nvPr>
        </p:nvSpPr>
        <p:spPr>
          <a:xfrm>
            <a:off x="1487486" y="620687"/>
            <a:ext cx="7416828" cy="590479"/>
          </a:xfrm>
          <a:prstGeom prst="rect">
            <a:avLst/>
          </a:prstGeom>
        </p:spPr>
        <p:txBody>
          <a:bodyPr/>
          <a:lstStyle>
            <a:lvl1pPr>
              <a:defRPr spc="0"/>
            </a:lvl1pPr>
          </a:lstStyle>
          <a:p>
            <a:r>
              <a:t>Personal data</a:t>
            </a:r>
          </a:p>
        </p:txBody>
      </p:sp>
      <p:sp>
        <p:nvSpPr>
          <p:cNvPr id="306" name="Textfeld 15"/>
          <p:cNvSpPr txBox="1"/>
          <p:nvPr/>
        </p:nvSpPr>
        <p:spPr>
          <a:xfrm>
            <a:off x="957141" y="5794715"/>
            <a:ext cx="10277718" cy="541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a:lvl1pPr>
          </a:lstStyle>
          <a:p>
            <a:r>
              <a:t>All boxes with a * are mandatory. “Name at birth” must only be filled out when you have changed your name in the past.</a:t>
            </a:r>
          </a:p>
        </p:txBody>
      </p:sp>
      <p:pic>
        <p:nvPicPr>
          <p:cNvPr id="307" name="Bildschirmfoto 2021-09-02 um 12.30.24.png" descr="Bildschirmfoto 2021-09-02 um 12.30.24.png"/>
          <p:cNvPicPr>
            <a:picLocks noChangeAspect="1"/>
          </p:cNvPicPr>
          <p:nvPr/>
        </p:nvPicPr>
        <p:blipFill>
          <a:blip r:embed="rId2"/>
          <a:stretch>
            <a:fillRect/>
          </a:stretch>
        </p:blipFill>
        <p:spPr>
          <a:xfrm>
            <a:off x="1447605" y="1219236"/>
            <a:ext cx="7729771" cy="441952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Universität Bremen (mit bis zu 2 weiteren Logos)">
  <a:themeElements>
    <a:clrScheme name="Universität Bremen (mit bis zu 2 weiteren Logos)">
      <a:dk1>
        <a:srgbClr val="000000"/>
      </a:dk1>
      <a:lt1>
        <a:srgbClr val="FFFFFF"/>
      </a:lt1>
      <a:dk2>
        <a:srgbClr val="A7A7A7"/>
      </a:dk2>
      <a:lt2>
        <a:srgbClr val="535353"/>
      </a:lt2>
      <a:accent1>
        <a:srgbClr val="872746"/>
      </a:accent1>
      <a:accent2>
        <a:srgbClr val="D51130"/>
      </a:accent2>
      <a:accent3>
        <a:srgbClr val="DE9BA7"/>
      </a:accent3>
      <a:accent4>
        <a:srgbClr val="1C356B"/>
      </a:accent4>
      <a:accent5>
        <a:srgbClr val="0D68B0"/>
      </a:accent5>
      <a:accent6>
        <a:srgbClr val="95B3DF"/>
      </a:accent6>
      <a:hlink>
        <a:srgbClr val="0000FF"/>
      </a:hlink>
      <a:folHlink>
        <a:srgbClr val="FF00FF"/>
      </a:folHlink>
    </a:clrScheme>
    <a:fontScheme name="Universität Bremen (mit bis zu 2 weiteren Logos)">
      <a:majorFont>
        <a:latin typeface="Arial"/>
        <a:ea typeface="Arial"/>
        <a:cs typeface="Arial"/>
      </a:majorFont>
      <a:minorFont>
        <a:latin typeface="Helvetica"/>
        <a:ea typeface="Helvetica"/>
        <a:cs typeface="Helvetica"/>
      </a:minorFont>
    </a:fontScheme>
    <a:fmtScheme name="Universität Bremen (mit bis zu 2 weiteren Log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iversität Bremen (mit bis zu 2 weiteren Logos)">
  <a:themeElements>
    <a:clrScheme name="Universität Bremen (mit bis zu 2 weiteren Logos)">
      <a:dk1>
        <a:srgbClr val="000000"/>
      </a:dk1>
      <a:lt1>
        <a:srgbClr val="FFFFFF"/>
      </a:lt1>
      <a:dk2>
        <a:srgbClr val="A7A7A7"/>
      </a:dk2>
      <a:lt2>
        <a:srgbClr val="535353"/>
      </a:lt2>
      <a:accent1>
        <a:srgbClr val="872746"/>
      </a:accent1>
      <a:accent2>
        <a:srgbClr val="D51130"/>
      </a:accent2>
      <a:accent3>
        <a:srgbClr val="DE9BA7"/>
      </a:accent3>
      <a:accent4>
        <a:srgbClr val="1C356B"/>
      </a:accent4>
      <a:accent5>
        <a:srgbClr val="0D68B0"/>
      </a:accent5>
      <a:accent6>
        <a:srgbClr val="95B3DF"/>
      </a:accent6>
      <a:hlink>
        <a:srgbClr val="0000FF"/>
      </a:hlink>
      <a:folHlink>
        <a:srgbClr val="FF00FF"/>
      </a:folHlink>
    </a:clrScheme>
    <a:fontScheme name="Universität Bremen (mit bis zu 2 weiteren Logos)">
      <a:majorFont>
        <a:latin typeface="Arial"/>
        <a:ea typeface="Arial"/>
        <a:cs typeface="Arial"/>
      </a:majorFont>
      <a:minorFont>
        <a:latin typeface="Helvetica"/>
        <a:ea typeface="Helvetica"/>
        <a:cs typeface="Helvetica"/>
      </a:minorFont>
    </a:fontScheme>
    <a:fmtScheme name="Universität Bremen (mit bis zu 2 weiteren Log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931</Words>
  <Application>Microsoft Macintosh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Helvetica</vt:lpstr>
      <vt:lpstr>Universität Bremen (mit bis zu 2 weiteren Logos)</vt:lpstr>
      <vt:lpstr>Application for International Students</vt:lpstr>
      <vt:lpstr>Welcome!</vt:lpstr>
      <vt:lpstr>Log In</vt:lpstr>
      <vt:lpstr>Choosing your type of study</vt:lpstr>
      <vt:lpstr>PowerPoint Presentation</vt:lpstr>
      <vt:lpstr>PowerPoint Presentation</vt:lpstr>
      <vt:lpstr>PowerPoint Presentation</vt:lpstr>
      <vt:lpstr>PowerPoint Presentation</vt:lpstr>
      <vt:lpstr>Personal data</vt:lpstr>
      <vt:lpstr>Home address</vt:lpstr>
      <vt:lpstr>Semester address</vt:lpstr>
      <vt:lpstr>University entrance qualification</vt:lpstr>
      <vt:lpstr>Previous studies I</vt:lpstr>
      <vt:lpstr>Required documents</vt:lpstr>
      <vt:lpstr>Health insurance</vt:lpstr>
      <vt:lpstr>Finalization of the application</vt:lpstr>
      <vt:lpstr>What happens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for International Students</dc:title>
  <cp:lastModifiedBy>Ann-Christin Giesenhagen</cp:lastModifiedBy>
  <cp:revision>1</cp:revision>
  <dcterms:modified xsi:type="dcterms:W3CDTF">2021-09-03T08:42:31Z</dcterms:modified>
</cp:coreProperties>
</file>