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media/image9.jpeg" ContentType="image/jpeg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bmp" ContentType="image/bmp"/>
  <Override PartName="/ppt/media/image24.tif" ContentType="image/tiff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5.jpeg" ContentType="image/jpeg"/>
  <Override PartName="/ppt/media/image26.jpeg" ContentType="image/jpeg"/>
  <Override PartName="/ppt/media/image2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de-DE" sz="1400" spc="-1" strike="noStrike">
                <a:latin typeface="Times New Roman"/>
              </a:rPr>
              <a:t>&lt;Datum/Uhrzeit&gt;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722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5CAB09DC-3D16-4026-B153-7B9BD9B308F6}" type="slidenum">
              <a:rPr b="0" lang="de-DE" sz="1400" spc="-1" strike="noStrike">
                <a:latin typeface="Times New Roman"/>
              </a:rPr>
              <a:t>&lt;Foliennummer&gt;</a:t>
            </a:fld>
            <a:endParaRPr b="0" lang="de-D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bmp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tif"/><Relationship Id="rId4" Type="http://schemas.openxmlformats.org/officeDocument/2006/relationships/image" Target="../media/image25.jpeg"/><Relationship Id="rId5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76000" y="1872000"/>
            <a:ext cx="9000000" cy="3519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de-DE" sz="2400" spc="-1" strike="noStrike">
                <a:latin typeface="Calibri Light"/>
              </a:rPr>
              <a:t>Tag des Gedenkens an die Opfer des Nationalsozialismus</a:t>
            </a:r>
            <a:endParaRPr b="0" lang="de-DE" sz="2400" spc="-1" strike="noStrike">
              <a:latin typeface="Arial"/>
            </a:endParaRPr>
          </a:p>
          <a:p>
            <a:endParaRPr b="0" lang="de-DE" sz="2400" spc="-1" strike="noStrike">
              <a:latin typeface="Arial"/>
            </a:endParaRPr>
          </a:p>
          <a:p>
            <a:r>
              <a:rPr b="0" lang="de-DE" sz="2400" spc="-1" strike="noStrike">
                <a:latin typeface="Calibri Light"/>
              </a:rPr>
              <a:t>Universität Bremen, 27. Januar 2022</a:t>
            </a:r>
            <a:endParaRPr b="0" lang="de-DE" sz="2400" spc="-1" strike="noStrike">
              <a:latin typeface="Arial"/>
            </a:endParaRPr>
          </a:p>
          <a:p>
            <a:endParaRPr b="0" lang="de-DE" sz="2400" spc="-1" strike="noStrike">
              <a:latin typeface="Arial"/>
            </a:endParaRPr>
          </a:p>
          <a:p>
            <a:endParaRPr b="0" lang="de-DE" sz="2400" spc="-1" strike="noStrike">
              <a:latin typeface="Arial"/>
            </a:endParaRPr>
          </a:p>
          <a:p>
            <a:r>
              <a:rPr b="1" lang="de-DE" sz="3000" spc="-1" strike="noStrike">
                <a:latin typeface="Calibri Light"/>
              </a:rPr>
              <a:t>Jüdische Geologen im Deutschland des 20. Jahrhunderts</a:t>
            </a:r>
            <a:endParaRPr b="0" lang="de-DE" sz="3000" spc="-1" strike="noStrike">
              <a:latin typeface="Arial"/>
            </a:endParaRPr>
          </a:p>
          <a:p>
            <a:endParaRPr b="0" lang="de-DE" sz="3000" spc="-1" strike="noStrike">
              <a:latin typeface="Arial"/>
            </a:endParaRPr>
          </a:p>
          <a:p>
            <a:endParaRPr b="0" lang="de-DE" sz="3000" spc="-1" strike="noStrike">
              <a:latin typeface="Arial"/>
            </a:endParaRPr>
          </a:p>
          <a:p>
            <a:r>
              <a:rPr b="0" lang="de-DE" sz="2400" spc="-1" strike="noStrike">
                <a:latin typeface="Calibri Light"/>
              </a:rPr>
              <a:t>Andreas Hoppe, Geologen-Archiv Freiburg i.Br.</a:t>
            </a:r>
            <a:endParaRPr b="0" lang="de-DE" sz="2400" spc="-1" strike="noStrike">
              <a:latin typeface="Arial"/>
            </a:endParaRPr>
          </a:p>
          <a:p>
            <a:endParaRPr b="0" lang="de-DE" sz="2400" spc="-1" strike="noStrike">
              <a:latin typeface="Arial"/>
            </a:endParaRPr>
          </a:p>
          <a:p>
            <a:endParaRPr b="0" lang="de-DE" sz="2400" spc="-1" strike="noStrike">
              <a:latin typeface="Arial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" descr=""/>
          <p:cNvPicPr/>
          <p:nvPr/>
        </p:nvPicPr>
        <p:blipFill>
          <a:blip r:embed="rId1"/>
          <a:stretch/>
        </p:blipFill>
        <p:spPr>
          <a:xfrm>
            <a:off x="177840" y="396000"/>
            <a:ext cx="8647200" cy="5760000"/>
          </a:xfrm>
          <a:prstGeom prst="rect">
            <a:avLst/>
          </a:prstGeom>
          <a:ln>
            <a:noFill/>
          </a:ln>
        </p:spPr>
      </p:pic>
      <p:pic>
        <p:nvPicPr>
          <p:cNvPr id="62" name="" descr=""/>
          <p:cNvPicPr/>
          <p:nvPr/>
        </p:nvPicPr>
        <p:blipFill>
          <a:blip r:embed="rId2"/>
          <a:stretch/>
        </p:blipFill>
        <p:spPr>
          <a:xfrm>
            <a:off x="6832440" y="0"/>
            <a:ext cx="3247560" cy="4752720"/>
          </a:xfrm>
          <a:prstGeom prst="rect">
            <a:avLst/>
          </a:prstGeom>
          <a:ln>
            <a:noFill/>
          </a:ln>
        </p:spPr>
      </p:pic>
      <p:sp>
        <p:nvSpPr>
          <p:cNvPr id="63" name="TextShape 1"/>
          <p:cNvSpPr txBox="1"/>
          <p:nvPr/>
        </p:nvSpPr>
        <p:spPr>
          <a:xfrm>
            <a:off x="1116000" y="6336000"/>
            <a:ext cx="4320000" cy="849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2400" spc="-1" strike="noStrike">
                <a:latin typeface="Calibri Light"/>
              </a:rPr>
              <a:t>Heinrich Dieter Holland</a:t>
            </a:r>
            <a:endParaRPr b="0" lang="de-DE" sz="24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27.05.1927 Mannheim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21.05.2012 Wynnewood/Maryland</a:t>
            </a:r>
            <a:endParaRPr b="0" lang="de-DE" sz="1800" spc="-1" strike="noStrike"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" descr=""/>
          <p:cNvPicPr/>
          <p:nvPr/>
        </p:nvPicPr>
        <p:blipFill>
          <a:blip r:embed="rId1"/>
          <a:stretch/>
        </p:blipFill>
        <p:spPr>
          <a:xfrm>
            <a:off x="540000" y="0"/>
            <a:ext cx="5940000" cy="8101800"/>
          </a:xfrm>
          <a:prstGeom prst="rect">
            <a:avLst/>
          </a:prstGeom>
          <a:ln>
            <a:noFill/>
          </a:ln>
        </p:spPr>
      </p:pic>
      <p:sp>
        <p:nvSpPr>
          <p:cNvPr id="65" name="TextShape 1"/>
          <p:cNvSpPr txBox="1"/>
          <p:nvPr/>
        </p:nvSpPr>
        <p:spPr>
          <a:xfrm>
            <a:off x="6840000" y="5580000"/>
            <a:ext cx="3060000" cy="849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2400" spc="-1" strike="noStrike">
                <a:latin typeface="Calibri Light"/>
              </a:rPr>
              <a:t>Franz Kirchheimer</a:t>
            </a:r>
            <a:endParaRPr b="0" lang="de-DE" sz="24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01.07.1911 Müllheim/Baden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17.06.1984 Freiburg i.Br.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66" name="" descr=""/>
          <p:cNvPicPr/>
          <p:nvPr/>
        </p:nvPicPr>
        <p:blipFill>
          <a:blip r:embed="rId2"/>
          <a:stretch/>
        </p:blipFill>
        <p:spPr>
          <a:xfrm>
            <a:off x="6672240" y="360000"/>
            <a:ext cx="3047760" cy="483840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" descr=""/>
          <p:cNvPicPr/>
          <p:nvPr/>
        </p:nvPicPr>
        <p:blipFill>
          <a:blip r:embed="rId1"/>
          <a:stretch/>
        </p:blipFill>
        <p:spPr>
          <a:xfrm>
            <a:off x="360000" y="180000"/>
            <a:ext cx="5272560" cy="7088760"/>
          </a:xfrm>
          <a:prstGeom prst="rect">
            <a:avLst/>
          </a:prstGeom>
          <a:ln>
            <a:noFill/>
          </a:ln>
        </p:spPr>
      </p:pic>
      <p:pic>
        <p:nvPicPr>
          <p:cNvPr id="68" name="" descr=""/>
          <p:cNvPicPr/>
          <p:nvPr/>
        </p:nvPicPr>
        <p:blipFill>
          <a:blip r:embed="rId2"/>
          <a:stretch/>
        </p:blipFill>
        <p:spPr>
          <a:xfrm>
            <a:off x="5789520" y="1960920"/>
            <a:ext cx="4110480" cy="2845080"/>
          </a:xfrm>
          <a:prstGeom prst="rect">
            <a:avLst/>
          </a:prstGeom>
          <a:ln>
            <a:noFill/>
          </a:ln>
        </p:spPr>
      </p:pic>
      <p:sp>
        <p:nvSpPr>
          <p:cNvPr id="69" name="TextShape 1"/>
          <p:cNvSpPr txBox="1"/>
          <p:nvPr/>
        </p:nvSpPr>
        <p:spPr>
          <a:xfrm>
            <a:off x="5760000" y="5400000"/>
            <a:ext cx="3960000" cy="849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2400" spc="-1" strike="noStrike">
                <a:latin typeface="Calibri Light"/>
              </a:rPr>
              <a:t>Stephen Erwin Moorbath</a:t>
            </a:r>
            <a:endParaRPr b="0" lang="de-DE" sz="24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09.05.1929 Magdeburg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16.10.2016 Oxford/England</a:t>
            </a:r>
            <a:endParaRPr b="0" lang="de-DE" sz="1800" spc="-1" strike="noStrike"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" descr=""/>
          <p:cNvPicPr/>
          <p:nvPr/>
        </p:nvPicPr>
        <p:blipFill>
          <a:blip r:embed="rId1"/>
          <a:stretch/>
        </p:blipFill>
        <p:spPr>
          <a:xfrm>
            <a:off x="468000" y="0"/>
            <a:ext cx="5220000" cy="7968960"/>
          </a:xfrm>
          <a:prstGeom prst="rect">
            <a:avLst/>
          </a:prstGeom>
          <a:ln>
            <a:noFill/>
          </a:ln>
        </p:spPr>
      </p:pic>
      <p:sp>
        <p:nvSpPr>
          <p:cNvPr id="71" name="TextShape 1"/>
          <p:cNvSpPr txBox="1"/>
          <p:nvPr/>
        </p:nvSpPr>
        <p:spPr>
          <a:xfrm>
            <a:off x="5940000" y="5400000"/>
            <a:ext cx="3600000" cy="849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2400" spc="-1" strike="noStrike">
                <a:latin typeface="Calibri Light"/>
              </a:rPr>
              <a:t>Leo Picard</a:t>
            </a:r>
            <a:endParaRPr b="0" lang="de-DE" sz="24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03.06.1900 Wangen am Bodensee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04.04.1997 Kibbuz Ginegar/Israel</a:t>
            </a:r>
            <a:endParaRPr b="0" lang="de-DE" sz="1800" spc="-1" strike="noStrike">
              <a:latin typeface="Arial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615600" y="-144000"/>
            <a:ext cx="8898840" cy="6444000"/>
          </a:xfrm>
          <a:prstGeom prst="rect">
            <a:avLst/>
          </a:prstGeom>
          <a:ln>
            <a:noFill/>
          </a:ln>
        </p:spPr>
      </p:pic>
      <p:sp>
        <p:nvSpPr>
          <p:cNvPr id="73" name="TextShape 1"/>
          <p:cNvSpPr txBox="1"/>
          <p:nvPr/>
        </p:nvSpPr>
        <p:spPr>
          <a:xfrm>
            <a:off x="2880000" y="6480000"/>
            <a:ext cx="5400000" cy="849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2400" spc="-1" strike="noStrike">
                <a:latin typeface="Calibri Light"/>
              </a:rPr>
              <a:t>Wilhelm Salomon-Calvi</a:t>
            </a:r>
            <a:endParaRPr b="0" lang="de-DE" sz="24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15.02.1868 Berlin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15.07.1941 Ankara</a:t>
            </a:r>
            <a:endParaRPr b="0" lang="de-DE" sz="1800" spc="-1" strike="noStrike">
              <a:latin typeface="Arial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" descr=""/>
          <p:cNvPicPr/>
          <p:nvPr/>
        </p:nvPicPr>
        <p:blipFill>
          <a:blip r:embed="rId1"/>
          <a:stretch/>
        </p:blipFill>
        <p:spPr>
          <a:xfrm>
            <a:off x="504000" y="-410760"/>
            <a:ext cx="5126760" cy="8170560"/>
          </a:xfrm>
          <a:prstGeom prst="rect">
            <a:avLst/>
          </a:prstGeom>
          <a:ln>
            <a:noFill/>
          </a:ln>
        </p:spPr>
      </p:pic>
      <p:sp>
        <p:nvSpPr>
          <p:cNvPr id="75" name="TextShape 1"/>
          <p:cNvSpPr txBox="1"/>
          <p:nvPr/>
        </p:nvSpPr>
        <p:spPr>
          <a:xfrm>
            <a:off x="6048000" y="4572000"/>
            <a:ext cx="3312000" cy="107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2400" spc="-1" strike="noStrike">
                <a:latin typeface="Calibri Light"/>
              </a:rPr>
              <a:t>Max Pfannenstiel</a:t>
            </a:r>
            <a:endParaRPr b="0" lang="de-DE" sz="24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25.07.1902 Wantzenau/Elsass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02.01.1976 Freiburg i.Br.</a:t>
            </a:r>
            <a:endParaRPr b="0" lang="de-DE" sz="1800" spc="-1" strike="noStrike">
              <a:latin typeface="Arial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55080" y="-220320"/>
            <a:ext cx="4984920" cy="373716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2"/>
          <a:stretch/>
        </p:blipFill>
        <p:spPr>
          <a:xfrm>
            <a:off x="4464000" y="-10080"/>
            <a:ext cx="3276000" cy="4151160"/>
          </a:xfrm>
          <a:prstGeom prst="rect">
            <a:avLst/>
          </a:prstGeom>
          <a:ln>
            <a:noFill/>
          </a:ln>
        </p:spPr>
      </p:pic>
      <p:pic>
        <p:nvPicPr>
          <p:cNvPr id="78" name="" descr=""/>
          <p:cNvPicPr/>
          <p:nvPr/>
        </p:nvPicPr>
        <p:blipFill>
          <a:blip r:embed="rId3"/>
          <a:stretch/>
        </p:blipFill>
        <p:spPr>
          <a:xfrm>
            <a:off x="55080" y="3588840"/>
            <a:ext cx="5814720" cy="4107240"/>
          </a:xfrm>
          <a:prstGeom prst="rect">
            <a:avLst/>
          </a:prstGeom>
          <a:ln>
            <a:noFill/>
          </a:ln>
        </p:spPr>
      </p:pic>
      <p:pic>
        <p:nvPicPr>
          <p:cNvPr id="79" name="" descr=""/>
          <p:cNvPicPr/>
          <p:nvPr/>
        </p:nvPicPr>
        <p:blipFill>
          <a:blip r:embed="rId4"/>
          <a:stretch/>
        </p:blipFill>
        <p:spPr>
          <a:xfrm>
            <a:off x="5940720" y="3569040"/>
            <a:ext cx="4060080" cy="4110840"/>
          </a:xfrm>
          <a:prstGeom prst="rect">
            <a:avLst/>
          </a:prstGeom>
          <a:ln>
            <a:noFill/>
          </a:ln>
        </p:spPr>
      </p:pic>
      <p:sp>
        <p:nvSpPr>
          <p:cNvPr id="80" name="TextShape 1"/>
          <p:cNvSpPr txBox="1"/>
          <p:nvPr/>
        </p:nvSpPr>
        <p:spPr>
          <a:xfrm>
            <a:off x="7668000" y="2556000"/>
            <a:ext cx="2340000" cy="771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2400" spc="-1" strike="noStrike">
                <a:latin typeface="Calibri Light"/>
              </a:rPr>
              <a:t>Max Pfannenstiel</a:t>
            </a:r>
            <a:endParaRPr b="0" lang="de-DE" sz="24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1938 -1944 -1954-1958</a:t>
            </a:r>
            <a:endParaRPr b="0" lang="de-DE" sz="1800" spc="-1" strike="noStrike"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" descr=""/>
          <p:cNvPicPr/>
          <p:nvPr/>
        </p:nvPicPr>
        <p:blipFill>
          <a:blip r:embed="rId1"/>
          <a:stretch/>
        </p:blipFill>
        <p:spPr>
          <a:xfrm>
            <a:off x="1833480" y="-1145520"/>
            <a:ext cx="9360720" cy="7020000"/>
          </a:xfrm>
          <a:prstGeom prst="rect">
            <a:avLst/>
          </a:prstGeom>
          <a:ln>
            <a:noFill/>
          </a:ln>
        </p:spPr>
      </p:pic>
      <p:pic>
        <p:nvPicPr>
          <p:cNvPr id="82" name="" descr=""/>
          <p:cNvPicPr/>
          <p:nvPr/>
        </p:nvPicPr>
        <p:blipFill>
          <a:blip r:embed="rId2"/>
          <a:stretch/>
        </p:blipFill>
        <p:spPr>
          <a:xfrm>
            <a:off x="360" y="2520"/>
            <a:ext cx="4788360" cy="7559640"/>
          </a:xfrm>
          <a:prstGeom prst="rect">
            <a:avLst/>
          </a:prstGeom>
          <a:ln>
            <a:noFill/>
          </a:ln>
        </p:spPr>
      </p:pic>
      <p:sp>
        <p:nvSpPr>
          <p:cNvPr id="83" name="TextShape 1"/>
          <p:cNvSpPr txBox="1"/>
          <p:nvPr/>
        </p:nvSpPr>
        <p:spPr>
          <a:xfrm>
            <a:off x="5040000" y="6300000"/>
            <a:ext cx="4500000" cy="849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2400" spc="-1" strike="noStrike">
                <a:latin typeface="Calibri Light"/>
              </a:rPr>
              <a:t>August Moos</a:t>
            </a:r>
            <a:endParaRPr b="0" lang="de-DE" sz="24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10.11.1893 Ulm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30.12.1944 KZ Buchenwald</a:t>
            </a:r>
            <a:endParaRPr b="0" lang="de-DE" sz="1800" spc="-1" strike="noStrike"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134720" cy="756000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Shape 1"/>
          <p:cNvSpPr txBox="1"/>
          <p:nvPr/>
        </p:nvSpPr>
        <p:spPr>
          <a:xfrm>
            <a:off x="1368000" y="5184000"/>
            <a:ext cx="2412000" cy="107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2400" spc="-1" strike="noStrike">
                <a:latin typeface="Calibri Light"/>
              </a:rPr>
              <a:t>Beata Moos</a:t>
            </a:r>
            <a:endParaRPr b="0" lang="de-DE" sz="24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24.02.1902 Hamburg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18.03.1984 Hannover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4058280" y="-194760"/>
            <a:ext cx="6071040" cy="829476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" descr=""/>
          <p:cNvPicPr/>
          <p:nvPr/>
        </p:nvPicPr>
        <p:blipFill>
          <a:blip r:embed="rId1"/>
          <a:stretch/>
        </p:blipFill>
        <p:spPr>
          <a:xfrm>
            <a:off x="0" y="7200"/>
            <a:ext cx="5760000" cy="7552800"/>
          </a:xfrm>
          <a:prstGeom prst="rect">
            <a:avLst/>
          </a:prstGeom>
          <a:ln>
            <a:noFill/>
          </a:ln>
        </p:spPr>
      </p:pic>
      <p:sp>
        <p:nvSpPr>
          <p:cNvPr id="46" name="TextShape 1"/>
          <p:cNvSpPr txBox="1"/>
          <p:nvPr/>
        </p:nvSpPr>
        <p:spPr>
          <a:xfrm>
            <a:off x="6300000" y="5040000"/>
            <a:ext cx="3780000" cy="108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2400" spc="-1" strike="noStrike">
                <a:latin typeface="Calibri Light"/>
              </a:rPr>
              <a:t>Tilly Edinger</a:t>
            </a:r>
            <a:endParaRPr b="0" lang="de-DE" sz="24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13.11.1897 Frankfurt am Main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27.05.1967 Cambridge/Mass.</a:t>
            </a:r>
            <a:endParaRPr b="0" lang="de-DE" sz="1800" spc="-1" strike="noStrike"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6336000" y="4860000"/>
            <a:ext cx="3240000" cy="849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2400" spc="-1" strike="noStrike">
                <a:latin typeface="Calibri Light"/>
              </a:rPr>
              <a:t>Immanuel Friedlaender</a:t>
            </a:r>
            <a:endParaRPr b="0" lang="de-DE" sz="24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09.02.1871 Berlin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03.01.1948 Zürich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-118800" y="-86760"/>
            <a:ext cx="6142680" cy="897876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" descr=""/>
          <p:cNvPicPr/>
          <p:nvPr/>
        </p:nvPicPr>
        <p:blipFill>
          <a:blip r:embed="rId1"/>
          <a:stretch/>
        </p:blipFill>
        <p:spPr>
          <a:xfrm>
            <a:off x="4752000" y="226800"/>
            <a:ext cx="5040000" cy="7083000"/>
          </a:xfrm>
          <a:prstGeom prst="rect">
            <a:avLst/>
          </a:prstGeom>
          <a:ln>
            <a:noFill/>
          </a:ln>
        </p:spPr>
      </p:pic>
      <p:pic>
        <p:nvPicPr>
          <p:cNvPr id="50" name="" descr=""/>
          <p:cNvPicPr/>
          <p:nvPr/>
        </p:nvPicPr>
        <p:blipFill>
          <a:blip r:embed="rId2"/>
          <a:stretch/>
        </p:blipFill>
        <p:spPr>
          <a:xfrm>
            <a:off x="695880" y="252000"/>
            <a:ext cx="3585240" cy="5400000"/>
          </a:xfrm>
          <a:prstGeom prst="rect">
            <a:avLst/>
          </a:prstGeom>
          <a:ln>
            <a:noFill/>
          </a:ln>
        </p:spPr>
      </p:pic>
      <p:sp>
        <p:nvSpPr>
          <p:cNvPr id="51" name="TextShape 1"/>
          <p:cNvSpPr txBox="1"/>
          <p:nvPr/>
        </p:nvSpPr>
        <p:spPr>
          <a:xfrm>
            <a:off x="1440000" y="6120000"/>
            <a:ext cx="3600000" cy="849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2400" spc="-1" strike="noStrike">
                <a:latin typeface="Calibri Light"/>
              </a:rPr>
              <a:t>Martin Fritz Glaessner</a:t>
            </a:r>
            <a:endParaRPr b="0" lang="de-DE" sz="24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25.12.1906 Aussig/Böhmen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23.11.1989 Melbourne</a:t>
            </a:r>
            <a:endParaRPr b="0" lang="de-DE" sz="1800" spc="-1" strike="noStrike">
              <a:latin typeface="Arial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4514040" y="122760"/>
            <a:ext cx="5385960" cy="7186680"/>
          </a:xfrm>
          <a:prstGeom prst="rect">
            <a:avLst/>
          </a:prstGeom>
          <a:ln>
            <a:noFill/>
          </a:ln>
        </p:spPr>
      </p:pic>
      <p:pic>
        <p:nvPicPr>
          <p:cNvPr id="53" name="" descr=""/>
          <p:cNvPicPr/>
          <p:nvPr/>
        </p:nvPicPr>
        <p:blipFill>
          <a:blip r:embed="rId2"/>
          <a:stretch/>
        </p:blipFill>
        <p:spPr>
          <a:xfrm>
            <a:off x="436320" y="729720"/>
            <a:ext cx="3703680" cy="4505040"/>
          </a:xfrm>
          <a:prstGeom prst="rect">
            <a:avLst/>
          </a:prstGeom>
          <a:ln>
            <a:noFill/>
          </a:ln>
        </p:spPr>
      </p:pic>
      <p:sp>
        <p:nvSpPr>
          <p:cNvPr id="54" name="TextShape 1"/>
          <p:cNvSpPr txBox="1"/>
          <p:nvPr/>
        </p:nvSpPr>
        <p:spPr>
          <a:xfrm>
            <a:off x="468000" y="5760000"/>
            <a:ext cx="4320000" cy="115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2400" spc="-1" strike="noStrike">
                <a:latin typeface="Calibri Light"/>
              </a:rPr>
              <a:t>Victor Mordechai Goldschmidt</a:t>
            </a:r>
            <a:endParaRPr b="0" lang="de-DE" sz="24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10.05.1853 Mainz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08.05.1933 Salzburg</a:t>
            </a:r>
            <a:endParaRPr b="0" lang="de-DE" sz="1800" spc="-1" strike="noStrike">
              <a:latin typeface="Arial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" descr=""/>
          <p:cNvPicPr/>
          <p:nvPr/>
        </p:nvPicPr>
        <p:blipFill>
          <a:blip r:embed="rId1"/>
          <a:stretch/>
        </p:blipFill>
        <p:spPr>
          <a:xfrm>
            <a:off x="138240" y="231840"/>
            <a:ext cx="5441760" cy="6936480"/>
          </a:xfrm>
          <a:prstGeom prst="rect">
            <a:avLst/>
          </a:prstGeom>
          <a:ln>
            <a:noFill/>
          </a:ln>
        </p:spPr>
      </p:pic>
      <p:pic>
        <p:nvPicPr>
          <p:cNvPr id="56" name="" descr=""/>
          <p:cNvPicPr/>
          <p:nvPr/>
        </p:nvPicPr>
        <p:blipFill>
          <a:blip r:embed="rId2"/>
          <a:stretch/>
        </p:blipFill>
        <p:spPr>
          <a:xfrm>
            <a:off x="5850000" y="216000"/>
            <a:ext cx="4050000" cy="5400000"/>
          </a:xfrm>
          <a:prstGeom prst="rect">
            <a:avLst/>
          </a:prstGeom>
          <a:ln>
            <a:noFill/>
          </a:ln>
        </p:spPr>
      </p:pic>
      <p:sp>
        <p:nvSpPr>
          <p:cNvPr id="57" name="TextShape 1"/>
          <p:cNvSpPr txBox="1"/>
          <p:nvPr/>
        </p:nvSpPr>
        <p:spPr>
          <a:xfrm>
            <a:off x="5832000" y="5940000"/>
            <a:ext cx="3960000" cy="849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2400" spc="-1" strike="noStrike">
                <a:latin typeface="Calibri Light"/>
              </a:rPr>
              <a:t>Victor Moritz Goldschmidt</a:t>
            </a:r>
            <a:endParaRPr b="0" lang="de-DE" sz="24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27.01.1888 Zürich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20.03.1947 Vestre Aker bei Oslo</a:t>
            </a:r>
            <a:endParaRPr b="0" lang="de-DE" sz="1800" spc="-1" strike="noStrike"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" descr=""/>
          <p:cNvPicPr/>
          <p:nvPr/>
        </p:nvPicPr>
        <p:blipFill>
          <a:blip r:embed="rId1"/>
          <a:stretch/>
        </p:blipFill>
        <p:spPr>
          <a:xfrm>
            <a:off x="72360" y="324000"/>
            <a:ext cx="6767640" cy="6767640"/>
          </a:xfrm>
          <a:prstGeom prst="rect">
            <a:avLst/>
          </a:prstGeom>
          <a:ln>
            <a:noFill/>
          </a:ln>
        </p:spPr>
      </p:pic>
      <p:pic>
        <p:nvPicPr>
          <p:cNvPr id="59" name="" descr=""/>
          <p:cNvPicPr/>
          <p:nvPr/>
        </p:nvPicPr>
        <p:blipFill>
          <a:blip r:embed="rId2"/>
          <a:stretch/>
        </p:blipFill>
        <p:spPr>
          <a:xfrm>
            <a:off x="6383520" y="83520"/>
            <a:ext cx="3632400" cy="5136480"/>
          </a:xfrm>
          <a:prstGeom prst="rect">
            <a:avLst/>
          </a:prstGeom>
          <a:ln>
            <a:noFill/>
          </a:ln>
        </p:spPr>
      </p:pic>
      <p:sp>
        <p:nvSpPr>
          <p:cNvPr id="60" name="TextShape 1"/>
          <p:cNvSpPr txBox="1"/>
          <p:nvPr/>
        </p:nvSpPr>
        <p:spPr>
          <a:xfrm>
            <a:off x="6948000" y="5796000"/>
            <a:ext cx="2880000" cy="849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de-DE" sz="2400" spc="-1" strike="noStrike">
                <a:latin typeface="Calibri Light"/>
              </a:rPr>
              <a:t>Beno Gutenberg</a:t>
            </a:r>
            <a:endParaRPr b="0" lang="de-DE" sz="24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04.06.1889 Darmstadt</a:t>
            </a:r>
            <a:endParaRPr b="0" lang="de-DE" sz="1800" spc="-1" strike="noStrike">
              <a:latin typeface="Arial"/>
            </a:endParaRPr>
          </a:p>
          <a:p>
            <a:r>
              <a:rPr b="0" lang="de-DE" sz="1800" spc="-1" strike="noStrike">
                <a:latin typeface="Calibri Light"/>
              </a:rPr>
              <a:t>25.01.1960 Pasadena/Ca.</a:t>
            </a:r>
            <a:endParaRPr b="0" lang="de-DE" sz="1800" spc="-1" strike="noStrike"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</TotalTime>
  <Application>LibreOffice/5.4.1.2$Windows_x86 LibreOffice_project/ea7cb86e6eeb2bf3a5af73a8f7777ac570321527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2021-11-30T15:19:27Z</dcterms:created>
  <dc:creator/>
  <dc:description/>
  <dc:language>de-DE</dc:language>
  <cp:lastModifiedBy/>
  <cp:lastPrinted>2021-12-08T21:13:17Z</cp:lastPrinted>
  <dcterms:modified xsi:type="dcterms:W3CDTF">2022-01-20T16:42:59Z</dcterms:modified>
  <cp:revision>16</cp:revision>
  <dc:subject/>
  <dc:title/>
</cp:coreProperties>
</file>