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1" r:id="rId2"/>
    <p:sldId id="259" r:id="rId3"/>
    <p:sldId id="256" r:id="rId4"/>
    <p:sldId id="260" r:id="rId5"/>
    <p:sldId id="258" r:id="rId6"/>
  </p:sldIdLst>
  <p:sldSz cx="8229600" cy="4572000"/>
  <p:notesSz cx="6858000" cy="9144000"/>
  <p:defaultTextStyle>
    <a:defPPr>
      <a:defRPr lang="en-US"/>
    </a:defPPr>
    <a:lvl1pPr marL="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36576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73152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09728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146304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182880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219456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256032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2926080" algn="l" defTabSz="73152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C2F"/>
    <a:srgbClr val="575756"/>
    <a:srgbClr val="70B5CC"/>
    <a:srgbClr val="6DB3C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59"/>
  </p:normalViewPr>
  <p:slideViewPr>
    <p:cSldViewPr snapToGrid="0" snapToObjects="1">
      <p:cViewPr varScale="1">
        <p:scale>
          <a:sx n="98" d="100"/>
          <a:sy n="98" d="100"/>
        </p:scale>
        <p:origin x="437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320AF-8B4A-CC4E-84FC-EC22B6BB215E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2463" y="1143000"/>
            <a:ext cx="5553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0DDC-BA4A-3448-B193-7A4F211F66F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57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748242"/>
            <a:ext cx="6995160" cy="15917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401359"/>
            <a:ext cx="6172200" cy="11038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243417"/>
            <a:ext cx="177450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243417"/>
            <a:ext cx="5220653" cy="387455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A6DF8E5C-35B7-2742-8DAE-220176FD7D03}"/>
              </a:ext>
            </a:extLst>
          </p:cNvPr>
          <p:cNvSpPr/>
          <p:nvPr userDrawn="1"/>
        </p:nvSpPr>
        <p:spPr>
          <a:xfrm>
            <a:off x="0" y="0"/>
            <a:ext cx="8189456" cy="4536316"/>
          </a:xfrm>
          <a:prstGeom prst="roundRect">
            <a:avLst>
              <a:gd name="adj" fmla="val 4046"/>
            </a:avLst>
          </a:prstGeom>
          <a:solidFill>
            <a:srgbClr val="70B5CC">
              <a:alpha val="5098"/>
            </a:srgbClr>
          </a:solidFill>
          <a:ln>
            <a:solidFill>
              <a:srgbClr val="5757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9823" y="3978755"/>
            <a:ext cx="120715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1139826"/>
            <a:ext cx="7098030" cy="19018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3059643"/>
            <a:ext cx="7098030" cy="1000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1217083"/>
            <a:ext cx="3497580" cy="2900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1217083"/>
            <a:ext cx="3497580" cy="2900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243418"/>
            <a:ext cx="709803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1120775"/>
            <a:ext cx="3481506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1670050"/>
            <a:ext cx="3481506" cy="2456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1120775"/>
            <a:ext cx="3498652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1670050"/>
            <a:ext cx="3498652" cy="2456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304800"/>
            <a:ext cx="2654260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658285"/>
            <a:ext cx="4166235" cy="3249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1371600"/>
            <a:ext cx="2654260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304800"/>
            <a:ext cx="2654260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658285"/>
            <a:ext cx="4166235" cy="324908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1371600"/>
            <a:ext cx="2654260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243418"/>
            <a:ext cx="709803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217083"/>
            <a:ext cx="709803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4237568"/>
            <a:ext cx="18516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EECCD-3382-5548-BA91-DAD35A04889A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4237568"/>
            <a:ext cx="277749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4237568"/>
            <a:ext cx="18516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D8C61-2177-3449-BBA0-1DDFCD9A2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2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EB3F589-53B0-7D4A-8FF1-A66C73B3F7EF}"/>
              </a:ext>
            </a:extLst>
          </p:cNvPr>
          <p:cNvSpPr txBox="1"/>
          <p:nvPr/>
        </p:nvSpPr>
        <p:spPr>
          <a:xfrm>
            <a:off x="248575" y="177557"/>
            <a:ext cx="7688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 for </a:t>
            </a:r>
            <a:r>
              <a:rPr lang="en-US" sz="2800" dirty="0" err="1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SpaceMat</a:t>
            </a:r>
            <a:r>
              <a:rPr lang="en-US" sz="2800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 posters</a:t>
            </a:r>
            <a:endParaRPr lang="en-US" sz="2800" dirty="0">
              <a:solidFill>
                <a:srgbClr val="D50C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1D5FEFEE-F5A6-2F42-BA22-00D901C99651}"/>
              </a:ext>
            </a:extLst>
          </p:cNvPr>
          <p:cNvSpPr txBox="1"/>
          <p:nvPr/>
        </p:nvSpPr>
        <p:spPr>
          <a:xfrm>
            <a:off x="248575" y="842927"/>
            <a:ext cx="768806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1400" b="1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Posters</a:t>
            </a:r>
            <a:r>
              <a:rPr lang="en-GB" sz="1400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will be published online, </a:t>
            </a:r>
            <a:r>
              <a:rPr lang="en-GB" sz="1400" b="1" dirty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discussions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will take place in individual zoom meeting rooms</a:t>
            </a:r>
            <a:endParaRPr lang="en-GB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prepare your poster according to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template.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Save as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four separate image files (*.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Send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them via email to spacemat@uni-bremen.de until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22 August 2020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Post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them on your twitter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 on 22 August 2020. We will re-tweet all posters tagged with @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spacemat2020 and #spacemat2020. Please let us know if you don’t have a twitter account, we will then directly post your poster on the conference account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GB" sz="1400" b="1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pitch</a:t>
            </a:r>
          </a:p>
          <a:p>
            <a:pPr algn="just">
              <a:spcAft>
                <a:spcPts val="6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Instead of the 5-minutes flashlight presentations we would like to encourage you to record a short video (max.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minutes) pitching your poster for publication on our website and twitter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GB" sz="1400" b="1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?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Please don’t hesitate to contact us via email: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1C3EA3-A3E6-4F50-8465-93D0458668BB}"/>
              </a:ext>
            </a:extLst>
          </p:cNvPr>
          <p:cNvSpPr txBox="1"/>
          <p:nvPr/>
        </p:nvSpPr>
        <p:spPr>
          <a:xfrm>
            <a:off x="2924695" y="4237477"/>
            <a:ext cx="23802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spacemat@uni-bremen.de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EB3F589-53B0-7D4A-8FF1-A66C73B3F7EF}"/>
              </a:ext>
            </a:extLst>
          </p:cNvPr>
          <p:cNvSpPr txBox="1"/>
          <p:nvPr/>
        </p:nvSpPr>
        <p:spPr>
          <a:xfrm>
            <a:off x="248575" y="177557"/>
            <a:ext cx="7688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50C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contribution</a:t>
            </a:r>
            <a:endParaRPr lang="en-US" sz="2800" dirty="0">
              <a:solidFill>
                <a:srgbClr val="D50C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47F74CC-4CCF-FD4D-A470-059CF730856F}"/>
              </a:ext>
            </a:extLst>
          </p:cNvPr>
          <p:cNvSpPr txBox="1"/>
          <p:nvPr/>
        </p:nvSpPr>
        <p:spPr>
          <a:xfrm>
            <a:off x="248575" y="1106757"/>
            <a:ext cx="768806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First Author</a:t>
            </a:r>
            <a:r>
              <a:rPr lang="en-US" sz="15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, Last Author</a:t>
            </a:r>
            <a:r>
              <a:rPr lang="en-US" sz="15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 University One </a:t>
            </a:r>
          </a:p>
          <a:p>
            <a:r>
              <a:rPr lang="en-US" sz="13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 Institution Two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1D5FEFEE-F5A6-2F42-BA22-00D901C99651}"/>
              </a:ext>
            </a:extLst>
          </p:cNvPr>
          <p:cNvSpPr txBox="1"/>
          <p:nvPr/>
        </p:nvSpPr>
        <p:spPr>
          <a:xfrm>
            <a:off x="248575" y="1878387"/>
            <a:ext cx="7688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Abbreviated abstract: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Abbreviate abstract of ~75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words, what is your key message?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1C3EA3-A3E6-4F50-8465-93D0458668BB}"/>
              </a:ext>
            </a:extLst>
          </p:cNvPr>
          <p:cNvSpPr txBox="1"/>
          <p:nvPr/>
        </p:nvSpPr>
        <p:spPr>
          <a:xfrm>
            <a:off x="2924695" y="4237477"/>
            <a:ext cx="23802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firstauthor@email.com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- 1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E8E8D09-504C-0043-9DE7-8AF8F42C0F1E}"/>
              </a:ext>
            </a:extLst>
          </p:cNvPr>
          <p:cNvSpPr txBox="1"/>
          <p:nvPr/>
        </p:nvSpPr>
        <p:spPr>
          <a:xfrm>
            <a:off x="248575" y="3252358"/>
            <a:ext cx="7688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Related publications: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(up to 2 references)</a:t>
            </a:r>
          </a:p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– F. Author 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et al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Journal 2 (5), 1234 (2019)</a:t>
            </a:r>
          </a:p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– F. Author et al, Journal 1 (5), 1234 (2018)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524D853-36C9-0B49-9242-32B43399D566}"/>
              </a:ext>
            </a:extLst>
          </p:cNvPr>
          <p:cNvSpPr/>
          <p:nvPr/>
        </p:nvSpPr>
        <p:spPr>
          <a:xfrm>
            <a:off x="143435" y="3989865"/>
            <a:ext cx="17526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nstitutional logos  (max </a:t>
            </a:r>
            <a:r>
              <a:rPr lang="en-US" dirty="0" err="1" smtClean="0"/>
              <a:t>hight</a:t>
            </a:r>
            <a:r>
              <a:rPr lang="en-US" dirty="0" smtClean="0"/>
              <a:t> 1.5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EB3F589-53B0-7D4A-8FF1-A66C73B3F7EF}"/>
              </a:ext>
            </a:extLst>
          </p:cNvPr>
          <p:cNvSpPr txBox="1"/>
          <p:nvPr/>
        </p:nvSpPr>
        <p:spPr>
          <a:xfrm>
            <a:off x="248575" y="177557"/>
            <a:ext cx="7688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Previous work, challenge, and approach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B427613-ACFE-471A-933F-930AF520C1D3}"/>
              </a:ext>
            </a:extLst>
          </p:cNvPr>
          <p:cNvSpPr txBox="1"/>
          <p:nvPr/>
        </p:nvSpPr>
        <p:spPr>
          <a:xfrm>
            <a:off x="248575" y="787828"/>
            <a:ext cx="768806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Possible contents for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Clearly identify the challenge you are solving</a:t>
            </a:r>
          </a:p>
          <a:p>
            <a:pPr marL="65151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Explain previous work (put your research in context)</a:t>
            </a:r>
          </a:p>
          <a:p>
            <a:pPr marL="65151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Fundamental information or terms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Your strategy for overcoming the challenge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xmlns="" id="{7C1C3EA3-A3E6-4F50-8465-93D0458668BB}"/>
              </a:ext>
            </a:extLst>
          </p:cNvPr>
          <p:cNvSpPr txBox="1"/>
          <p:nvPr/>
        </p:nvSpPr>
        <p:spPr>
          <a:xfrm>
            <a:off x="2924695" y="4237477"/>
            <a:ext cx="23802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firstauthor@email.com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2524D853-36C9-0B49-9242-32B43399D566}"/>
              </a:ext>
            </a:extLst>
          </p:cNvPr>
          <p:cNvSpPr/>
          <p:nvPr/>
        </p:nvSpPr>
        <p:spPr>
          <a:xfrm>
            <a:off x="143435" y="3989865"/>
            <a:ext cx="17526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nstitutional logos  (max </a:t>
            </a:r>
            <a:r>
              <a:rPr lang="en-US" dirty="0" err="1" smtClean="0"/>
              <a:t>hight</a:t>
            </a:r>
            <a:r>
              <a:rPr lang="en-US" dirty="0" smtClean="0"/>
              <a:t> 1.5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39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EB3F589-53B0-7D4A-8FF1-A66C73B3F7EF}"/>
              </a:ext>
            </a:extLst>
          </p:cNvPr>
          <p:cNvSpPr txBox="1"/>
          <p:nvPr/>
        </p:nvSpPr>
        <p:spPr>
          <a:xfrm>
            <a:off x="248575" y="177557"/>
            <a:ext cx="7688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Techniques and Methods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FD4B66BB-B7F6-AD42-8251-3ED3D673B57E}"/>
              </a:ext>
            </a:extLst>
          </p:cNvPr>
          <p:cNvSpPr txBox="1"/>
          <p:nvPr/>
        </p:nvSpPr>
        <p:spPr>
          <a:xfrm>
            <a:off x="248575" y="787828"/>
            <a:ext cx="7688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Possible contents for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Explanation(s) of methods used to obtain data or perform theoretical modeling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Schematics of testing set-ups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Diagrams of devices used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xmlns="" id="{7C1C3EA3-A3E6-4F50-8465-93D0458668BB}"/>
              </a:ext>
            </a:extLst>
          </p:cNvPr>
          <p:cNvSpPr txBox="1"/>
          <p:nvPr/>
        </p:nvSpPr>
        <p:spPr>
          <a:xfrm>
            <a:off x="2924695" y="4237477"/>
            <a:ext cx="23802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firstauthor@email.com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xmlns="" id="{2524D853-36C9-0B49-9242-32B43399D566}"/>
              </a:ext>
            </a:extLst>
          </p:cNvPr>
          <p:cNvSpPr/>
          <p:nvPr/>
        </p:nvSpPr>
        <p:spPr>
          <a:xfrm>
            <a:off x="143435" y="3989865"/>
            <a:ext cx="17526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nstitutional logos  (max </a:t>
            </a:r>
            <a:r>
              <a:rPr lang="en-US" dirty="0" err="1" smtClean="0"/>
              <a:t>hight</a:t>
            </a:r>
            <a:r>
              <a:rPr lang="en-US" dirty="0" smtClean="0"/>
              <a:t> 1.5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2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EB3F589-53B0-7D4A-8FF1-A66C73B3F7EF}"/>
              </a:ext>
            </a:extLst>
          </p:cNvPr>
          <p:cNvSpPr txBox="1"/>
          <p:nvPr/>
        </p:nvSpPr>
        <p:spPr>
          <a:xfrm>
            <a:off x="248575" y="177557"/>
            <a:ext cx="7688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Results and Conclusions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DF6562E-7F00-7441-8054-3B4F47C15924}"/>
              </a:ext>
            </a:extLst>
          </p:cNvPr>
          <p:cNvSpPr txBox="1"/>
          <p:nvPr/>
        </p:nvSpPr>
        <p:spPr>
          <a:xfrm>
            <a:off x="248575" y="787828"/>
            <a:ext cx="7688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Possible contents for slide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Primary </a:t>
            </a:r>
            <a:r>
              <a:rPr lang="en-US" sz="1400" dirty="0" smtClean="0"/>
              <a:t>data </a:t>
            </a:r>
            <a:r>
              <a:rPr lang="en-US" sz="1400" dirty="0"/>
              <a:t>proving hypothesis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Key take-home message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xmlns="" id="{7C1C3EA3-A3E6-4F50-8465-93D0458668BB}"/>
              </a:ext>
            </a:extLst>
          </p:cNvPr>
          <p:cNvSpPr txBox="1"/>
          <p:nvPr/>
        </p:nvSpPr>
        <p:spPr>
          <a:xfrm>
            <a:off x="2924695" y="4237477"/>
            <a:ext cx="238021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firstauthor@email.com 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2524D853-36C9-0B49-9242-32B43399D566}"/>
              </a:ext>
            </a:extLst>
          </p:cNvPr>
          <p:cNvSpPr/>
          <p:nvPr/>
        </p:nvSpPr>
        <p:spPr>
          <a:xfrm>
            <a:off x="143435" y="3989865"/>
            <a:ext cx="17526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nstitutional logos  (max </a:t>
            </a:r>
            <a:r>
              <a:rPr lang="en-US" dirty="0" err="1" smtClean="0"/>
              <a:t>hight</a:t>
            </a:r>
            <a:r>
              <a:rPr lang="en-US" dirty="0" smtClean="0"/>
              <a:t> 1.5 cm)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734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4by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4by3" id="{346DA427-FC0F-B84A-B9DD-2BDF8940EF9B}" vid="{554F4DF0-921D-B947-A6AB-04E4424165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4by3</Template>
  <TotalTime>0</TotalTime>
  <Words>337</Words>
  <Application>Microsoft Office PowerPoint</Application>
  <PresentationFormat>Benutzerdefiniert</PresentationFormat>
  <Paragraphs>41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Default 4by3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Microsoft-Konto</cp:lastModifiedBy>
  <cp:revision>51</cp:revision>
  <dcterms:created xsi:type="dcterms:W3CDTF">2019-11-20T18:17:01Z</dcterms:created>
  <dcterms:modified xsi:type="dcterms:W3CDTF">2020-07-16T08:28:21Z</dcterms:modified>
</cp:coreProperties>
</file>